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8"/>
  </p:notesMasterIdLst>
  <p:sldIdLst>
    <p:sldId id="256" r:id="rId2"/>
    <p:sldId id="304" r:id="rId3"/>
    <p:sldId id="257" r:id="rId4"/>
    <p:sldId id="305" r:id="rId5"/>
    <p:sldId id="306" r:id="rId6"/>
    <p:sldId id="307" r:id="rId7"/>
    <p:sldId id="309" r:id="rId8"/>
    <p:sldId id="308" r:id="rId9"/>
    <p:sldId id="322" r:id="rId10"/>
    <p:sldId id="310" r:id="rId11"/>
    <p:sldId id="311" r:id="rId12"/>
    <p:sldId id="312" r:id="rId13"/>
    <p:sldId id="318" r:id="rId14"/>
    <p:sldId id="313" r:id="rId15"/>
    <p:sldId id="314" r:id="rId16"/>
    <p:sldId id="315" r:id="rId17"/>
    <p:sldId id="316" r:id="rId18"/>
    <p:sldId id="317" r:id="rId19"/>
    <p:sldId id="319" r:id="rId20"/>
    <p:sldId id="320" r:id="rId21"/>
    <p:sldId id="323" r:id="rId22"/>
    <p:sldId id="333" r:id="rId23"/>
    <p:sldId id="329" r:id="rId24"/>
    <p:sldId id="326" r:id="rId25"/>
    <p:sldId id="334" r:id="rId26"/>
    <p:sldId id="330" r:id="rId27"/>
    <p:sldId id="335" r:id="rId28"/>
    <p:sldId id="336" r:id="rId29"/>
    <p:sldId id="327" r:id="rId30"/>
    <p:sldId id="331" r:id="rId31"/>
    <p:sldId id="337" r:id="rId32"/>
    <p:sldId id="328" r:id="rId33"/>
    <p:sldId id="332" r:id="rId34"/>
    <p:sldId id="340" r:id="rId35"/>
    <p:sldId id="341" r:id="rId36"/>
    <p:sldId id="321" r:id="rId37"/>
  </p:sldIdLst>
  <p:sldSz cx="9144000" cy="5143500" type="screen16x9"/>
  <p:notesSz cx="6858000" cy="9144000"/>
  <p:embeddedFontLst>
    <p:embeddedFont>
      <p:font typeface="Bahiana" panose="020B0604020202020204" charset="-94"/>
      <p:regular r:id="rId39"/>
    </p:embeddedFont>
    <p:embeddedFont>
      <p:font typeface="Barlow" panose="00000500000000000000" pitchFamily="2" charset="-94"/>
      <p:regular r:id="rId40"/>
      <p:bold r:id="rId41"/>
      <p:italic r:id="rId42"/>
      <p:boldItalic r:id="rId43"/>
    </p:embeddedFont>
    <p:embeddedFont>
      <p:font typeface="Barlow Light" panose="00000400000000000000" pitchFamily="2" charset="-94"/>
      <p:regular r:id="rId44"/>
      <p:italic r:id="rId45"/>
    </p:embeddedFont>
    <p:embeddedFont>
      <p:font typeface="Fira Sans Extra Condensed Medium" panose="020B0604020202020204" charset="0"/>
      <p:regular r:id="rId46"/>
      <p:bold r:id="rId47"/>
      <p:italic r:id="rId48"/>
      <p:boldItalic r:id="rId49"/>
    </p:embeddedFont>
    <p:embeddedFont>
      <p:font typeface="Squada One"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951E95-84CE-4731-8092-17A128E3527E}">
  <a:tblStyle styleId="{5C951E95-84CE-4731-8092-17A128E3527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60"/>
  </p:normalViewPr>
  <p:slideViewPr>
    <p:cSldViewPr snapToGrid="0">
      <p:cViewPr varScale="1">
        <p:scale>
          <a:sx n="107" d="100"/>
          <a:sy n="107" d="100"/>
        </p:scale>
        <p:origin x="715" y="2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81019570e5_0_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81019570e5_0_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9617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342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575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06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039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9676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2976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343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5254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0300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08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35826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1929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791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948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5919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891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7592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144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2877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531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9478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0613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096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0176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8372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792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81019570e5_0_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81019570e5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2791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532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727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223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246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844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6b20e2230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6b20e2230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7911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1"/>
            </a:gs>
            <a:gs pos="100000">
              <a:schemeClr val="lt1"/>
            </a:gs>
          </a:gsLst>
          <a:lin ang="5400700" scaled="0"/>
        </a:gradFill>
        <a:effectLst/>
      </p:bgPr>
    </p:bg>
    <p:spTree>
      <p:nvGrpSpPr>
        <p:cNvPr id="1" name="Shape 8"/>
        <p:cNvGrpSpPr/>
        <p:nvPr/>
      </p:nvGrpSpPr>
      <p:grpSpPr>
        <a:xfrm>
          <a:off x="0" y="0"/>
          <a:ext cx="0" cy="0"/>
          <a:chOff x="0" y="0"/>
          <a:chExt cx="0" cy="0"/>
        </a:xfrm>
      </p:grpSpPr>
      <p:grpSp>
        <p:nvGrpSpPr>
          <p:cNvPr id="9" name="Google Shape;9;p2"/>
          <p:cNvGrpSpPr/>
          <p:nvPr/>
        </p:nvGrpSpPr>
        <p:grpSpPr>
          <a:xfrm>
            <a:off x="2600" y="0"/>
            <a:ext cx="9138638" cy="5143500"/>
            <a:chOff x="2600" y="0"/>
            <a:chExt cx="9138638" cy="5143500"/>
          </a:xfrm>
        </p:grpSpPr>
        <p:sp>
          <p:nvSpPr>
            <p:cNvPr id="10" name="Google Shape;10;p2"/>
            <p:cNvSpPr/>
            <p:nvPr/>
          </p:nvSpPr>
          <p:spPr>
            <a:xfrm>
              <a:off x="2325975" y="325725"/>
              <a:ext cx="4491900" cy="4491900"/>
            </a:xfrm>
            <a:prstGeom prst="ellipse">
              <a:avLst/>
            </a:prstGeom>
            <a:solidFill>
              <a:srgbClr val="2EE6C4">
                <a:alpha val="4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600" y="0"/>
              <a:ext cx="9138638" cy="5143500"/>
              <a:chOff x="0" y="0"/>
              <a:chExt cx="9138638" cy="5143500"/>
            </a:xfrm>
          </p:grpSpPr>
          <p:sp>
            <p:nvSpPr>
              <p:cNvPr id="12" name="Google Shape;12;p2"/>
              <p:cNvSpPr/>
              <p:nvPr/>
            </p:nvSpPr>
            <p:spPr>
              <a:xfrm>
                <a:off x="5744400" y="2532050"/>
                <a:ext cx="2496775" cy="2611450"/>
              </a:xfrm>
              <a:custGeom>
                <a:avLst/>
                <a:gdLst/>
                <a:ahLst/>
                <a:cxnLst/>
                <a:rect l="l" t="t" r="r" b="b"/>
                <a:pathLst>
                  <a:path w="99871" h="104458" extrusionOk="0">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4590109" cy="2185646"/>
              </a:xfrm>
              <a:custGeom>
                <a:avLst/>
                <a:gdLst/>
                <a:ahLst/>
                <a:cxnLst/>
                <a:rect l="l" t="t" r="r" b="b"/>
                <a:pathLst>
                  <a:path w="147426" h="70199" extrusionOk="0">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583675" y="0"/>
                <a:ext cx="959475" cy="574975"/>
              </a:xfrm>
              <a:custGeom>
                <a:avLst/>
                <a:gdLst/>
                <a:ahLst/>
                <a:cxnLst/>
                <a:rect l="l" t="t" r="r" b="b"/>
                <a:pathLst>
                  <a:path w="38379" h="22999" extrusionOk="0">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357563" y="268825"/>
                <a:ext cx="781075" cy="995825"/>
              </a:xfrm>
              <a:custGeom>
                <a:avLst/>
                <a:gdLst/>
                <a:ahLst/>
                <a:cxnLst/>
                <a:rect l="l" t="t" r="r" b="b"/>
                <a:pathLst>
                  <a:path w="31243" h="39833" extrusionOk="0">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16;p2"/>
          <p:cNvGrpSpPr/>
          <p:nvPr/>
        </p:nvGrpSpPr>
        <p:grpSpPr>
          <a:xfrm>
            <a:off x="317250" y="100236"/>
            <a:ext cx="8509400" cy="5119132"/>
            <a:chOff x="317250" y="100236"/>
            <a:chExt cx="8509400" cy="5119132"/>
          </a:xfrm>
        </p:grpSpPr>
        <p:sp>
          <p:nvSpPr>
            <p:cNvPr id="17" name="Google Shape;17;p2"/>
            <p:cNvSpPr/>
            <p:nvPr/>
          </p:nvSpPr>
          <p:spPr>
            <a:xfrm>
              <a:off x="4459872" y="268825"/>
              <a:ext cx="224104" cy="112149"/>
            </a:xfrm>
            <a:custGeom>
              <a:avLst/>
              <a:gdLst/>
              <a:ahLst/>
              <a:cxnLst/>
              <a:rect l="l" t="t" r="r" b="b"/>
              <a:pathLst>
                <a:path w="2304" h="1153" extrusionOk="0">
                  <a:moveTo>
                    <a:pt x="0" y="1"/>
                  </a:moveTo>
                  <a:lnTo>
                    <a:pt x="1152" y="1153"/>
                  </a:lnTo>
                  <a:lnTo>
                    <a:pt x="23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59872" y="4762622"/>
              <a:ext cx="224104" cy="112052"/>
            </a:xfrm>
            <a:custGeom>
              <a:avLst/>
              <a:gdLst/>
              <a:ahLst/>
              <a:cxnLst/>
              <a:rect l="l" t="t" r="r" b="b"/>
              <a:pathLst>
                <a:path w="2304" h="1152" extrusionOk="0">
                  <a:moveTo>
                    <a:pt x="1152" y="1"/>
                  </a:moveTo>
                  <a:lnTo>
                    <a:pt x="0" y="1152"/>
                  </a:lnTo>
                  <a:lnTo>
                    <a:pt x="2303" y="1152"/>
                  </a:lnTo>
                  <a:lnTo>
                    <a:pt x="1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06505" y="455700"/>
              <a:ext cx="423266" cy="41691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402600" y="100236"/>
              <a:ext cx="224103" cy="218722"/>
            </a:xfrm>
            <a:custGeom>
              <a:avLst/>
              <a:gdLst/>
              <a:ahLst/>
              <a:cxnLst/>
              <a:rect l="l" t="t" r="r" b="b"/>
              <a:pathLst>
                <a:path w="5009" h="4889" extrusionOk="0">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21;p2"/>
            <p:cNvGrpSpPr/>
            <p:nvPr/>
          </p:nvGrpSpPr>
          <p:grpSpPr>
            <a:xfrm>
              <a:off x="317250" y="268825"/>
              <a:ext cx="8509400" cy="4605850"/>
              <a:chOff x="317250" y="268825"/>
              <a:chExt cx="8509400" cy="4605850"/>
            </a:xfrm>
          </p:grpSpPr>
          <p:sp>
            <p:nvSpPr>
              <p:cNvPr id="22" name="Google Shape;22;p2"/>
              <p:cNvSpPr/>
              <p:nvPr/>
            </p:nvSpPr>
            <p:spPr>
              <a:xfrm>
                <a:off x="317250" y="268825"/>
                <a:ext cx="157100" cy="4605850"/>
              </a:xfrm>
              <a:custGeom>
                <a:avLst/>
                <a:gdLst/>
                <a:ahLst/>
                <a:cxnLst/>
                <a:rect l="l" t="t" r="r" b="b"/>
                <a:pathLst>
                  <a:path w="6284" h="184234" extrusionOk="0">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0800000">
                <a:off x="8669550" y="268825"/>
                <a:ext cx="157100" cy="4605850"/>
              </a:xfrm>
              <a:custGeom>
                <a:avLst/>
                <a:gdLst/>
                <a:ahLst/>
                <a:cxnLst/>
                <a:rect l="l" t="t" r="r" b="b"/>
                <a:pathLst>
                  <a:path w="6284" h="184234" extrusionOk="0">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rot="-3000083">
              <a:off x="935724" y="4747579"/>
              <a:ext cx="496882" cy="342676"/>
            </a:xfrm>
            <a:custGeom>
              <a:avLst/>
              <a:gdLst/>
              <a:ahLst/>
              <a:cxnLst/>
              <a:rect l="l" t="t" r="r" b="b"/>
              <a:pathLst>
                <a:path w="15995" h="11031" extrusionOk="0">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649030" y="4686859"/>
              <a:ext cx="336421" cy="336596"/>
            </a:xfrm>
            <a:custGeom>
              <a:avLst/>
              <a:gdLst/>
              <a:ahLst/>
              <a:cxnLst/>
              <a:rect l="l" t="t" r="r" b="b"/>
              <a:pathLst>
                <a:path w="5772" h="5775" extrusionOk="0">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txBox="1">
            <a:spLocks noGrp="1"/>
          </p:cNvSpPr>
          <p:nvPr>
            <p:ph type="subTitle" idx="1"/>
          </p:nvPr>
        </p:nvSpPr>
        <p:spPr>
          <a:xfrm>
            <a:off x="2249525" y="1626825"/>
            <a:ext cx="4644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solidFill>
                  <a:srgbClr val="FFFFFF"/>
                </a:solidFill>
              </a:defRPr>
            </a:lvl1pPr>
            <a:lvl2pPr lvl="1" algn="ctr" rtl="0">
              <a:lnSpc>
                <a:spcPct val="100000"/>
              </a:lnSpc>
              <a:spcBef>
                <a:spcPts val="1600"/>
              </a:spcBef>
              <a:spcAft>
                <a:spcPts val="0"/>
              </a:spcAft>
              <a:buNone/>
              <a:defRPr sz="1800">
                <a:solidFill>
                  <a:srgbClr val="FFFFFF"/>
                </a:solidFill>
              </a:defRPr>
            </a:lvl2pPr>
            <a:lvl3pPr lvl="2" algn="ctr" rtl="0">
              <a:lnSpc>
                <a:spcPct val="100000"/>
              </a:lnSpc>
              <a:spcBef>
                <a:spcPts val="1600"/>
              </a:spcBef>
              <a:spcAft>
                <a:spcPts val="0"/>
              </a:spcAft>
              <a:buNone/>
              <a:defRPr sz="1800">
                <a:solidFill>
                  <a:srgbClr val="FFFFFF"/>
                </a:solidFill>
              </a:defRPr>
            </a:lvl3pPr>
            <a:lvl4pPr lvl="3" algn="ctr" rtl="0">
              <a:lnSpc>
                <a:spcPct val="100000"/>
              </a:lnSpc>
              <a:spcBef>
                <a:spcPts val="1600"/>
              </a:spcBef>
              <a:spcAft>
                <a:spcPts val="0"/>
              </a:spcAft>
              <a:buNone/>
              <a:defRPr sz="1800">
                <a:solidFill>
                  <a:srgbClr val="FFFFFF"/>
                </a:solidFill>
              </a:defRPr>
            </a:lvl4pPr>
            <a:lvl5pPr lvl="4" algn="ctr" rtl="0">
              <a:lnSpc>
                <a:spcPct val="100000"/>
              </a:lnSpc>
              <a:spcBef>
                <a:spcPts val="1600"/>
              </a:spcBef>
              <a:spcAft>
                <a:spcPts val="0"/>
              </a:spcAft>
              <a:buNone/>
              <a:defRPr sz="1800">
                <a:solidFill>
                  <a:srgbClr val="FFFFFF"/>
                </a:solidFill>
              </a:defRPr>
            </a:lvl5pPr>
            <a:lvl6pPr lvl="5" algn="ctr" rtl="0">
              <a:lnSpc>
                <a:spcPct val="100000"/>
              </a:lnSpc>
              <a:spcBef>
                <a:spcPts val="1600"/>
              </a:spcBef>
              <a:spcAft>
                <a:spcPts val="0"/>
              </a:spcAft>
              <a:buNone/>
              <a:defRPr sz="1800">
                <a:solidFill>
                  <a:srgbClr val="FFFFFF"/>
                </a:solidFill>
              </a:defRPr>
            </a:lvl6pPr>
            <a:lvl7pPr lvl="6" algn="ctr" rtl="0">
              <a:lnSpc>
                <a:spcPct val="100000"/>
              </a:lnSpc>
              <a:spcBef>
                <a:spcPts val="1600"/>
              </a:spcBef>
              <a:spcAft>
                <a:spcPts val="0"/>
              </a:spcAft>
              <a:buNone/>
              <a:defRPr sz="1800">
                <a:solidFill>
                  <a:srgbClr val="FFFFFF"/>
                </a:solidFill>
              </a:defRPr>
            </a:lvl7pPr>
            <a:lvl8pPr lvl="7" algn="ctr" rtl="0">
              <a:lnSpc>
                <a:spcPct val="100000"/>
              </a:lnSpc>
              <a:spcBef>
                <a:spcPts val="1600"/>
              </a:spcBef>
              <a:spcAft>
                <a:spcPts val="0"/>
              </a:spcAft>
              <a:buNone/>
              <a:defRPr sz="1800">
                <a:solidFill>
                  <a:srgbClr val="FFFFFF"/>
                </a:solidFill>
              </a:defRPr>
            </a:lvl8pPr>
            <a:lvl9pPr lvl="8" algn="ctr" rtl="0">
              <a:lnSpc>
                <a:spcPct val="100000"/>
              </a:lnSpc>
              <a:spcBef>
                <a:spcPts val="1600"/>
              </a:spcBef>
              <a:spcAft>
                <a:spcPts val="1600"/>
              </a:spcAft>
              <a:buNone/>
              <a:defRPr sz="1800">
                <a:solidFill>
                  <a:srgbClr val="FFFFFF"/>
                </a:solidFill>
              </a:defRPr>
            </a:lvl9pPr>
          </a:lstStyle>
          <a:p>
            <a:endParaRPr/>
          </a:p>
        </p:txBody>
      </p:sp>
      <p:sp>
        <p:nvSpPr>
          <p:cNvPr id="27" name="Google Shape;27;p2"/>
          <p:cNvSpPr txBox="1">
            <a:spLocks noGrp="1"/>
          </p:cNvSpPr>
          <p:nvPr>
            <p:ph type="ctrTitle"/>
          </p:nvPr>
        </p:nvSpPr>
        <p:spPr>
          <a:xfrm>
            <a:off x="1891125" y="718225"/>
            <a:ext cx="5361600" cy="1059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6000"/>
              <a:buNone/>
              <a:defRPr sz="7200">
                <a:solidFill>
                  <a:srgbClr val="FFFFFF"/>
                </a:solidFill>
              </a:defRPr>
            </a:lvl1pPr>
            <a:lvl2pPr lvl="1" rtl="0">
              <a:spcBef>
                <a:spcPts val="0"/>
              </a:spcBef>
              <a:spcAft>
                <a:spcPts val="0"/>
              </a:spcAft>
              <a:buSzPts val="6000"/>
              <a:buFont typeface="Bahiana"/>
              <a:buNone/>
              <a:defRPr sz="6000">
                <a:latin typeface="Bahiana"/>
                <a:ea typeface="Bahiana"/>
                <a:cs typeface="Bahiana"/>
                <a:sym typeface="Bahiana"/>
              </a:defRPr>
            </a:lvl2pPr>
            <a:lvl3pPr lvl="2" rtl="0">
              <a:spcBef>
                <a:spcPts val="0"/>
              </a:spcBef>
              <a:spcAft>
                <a:spcPts val="0"/>
              </a:spcAft>
              <a:buSzPts val="6000"/>
              <a:buFont typeface="Bahiana"/>
              <a:buNone/>
              <a:defRPr sz="6000">
                <a:latin typeface="Bahiana"/>
                <a:ea typeface="Bahiana"/>
                <a:cs typeface="Bahiana"/>
                <a:sym typeface="Bahiana"/>
              </a:defRPr>
            </a:lvl3pPr>
            <a:lvl4pPr lvl="3" rtl="0">
              <a:spcBef>
                <a:spcPts val="0"/>
              </a:spcBef>
              <a:spcAft>
                <a:spcPts val="0"/>
              </a:spcAft>
              <a:buSzPts val="6000"/>
              <a:buFont typeface="Bahiana"/>
              <a:buNone/>
              <a:defRPr sz="6000">
                <a:latin typeface="Bahiana"/>
                <a:ea typeface="Bahiana"/>
                <a:cs typeface="Bahiana"/>
                <a:sym typeface="Bahiana"/>
              </a:defRPr>
            </a:lvl4pPr>
            <a:lvl5pPr lvl="4" rtl="0">
              <a:spcBef>
                <a:spcPts val="0"/>
              </a:spcBef>
              <a:spcAft>
                <a:spcPts val="0"/>
              </a:spcAft>
              <a:buSzPts val="6000"/>
              <a:buFont typeface="Bahiana"/>
              <a:buNone/>
              <a:defRPr sz="6000">
                <a:latin typeface="Bahiana"/>
                <a:ea typeface="Bahiana"/>
                <a:cs typeface="Bahiana"/>
                <a:sym typeface="Bahiana"/>
              </a:defRPr>
            </a:lvl5pPr>
            <a:lvl6pPr lvl="5" rtl="0">
              <a:spcBef>
                <a:spcPts val="0"/>
              </a:spcBef>
              <a:spcAft>
                <a:spcPts val="0"/>
              </a:spcAft>
              <a:buSzPts val="6000"/>
              <a:buFont typeface="Bahiana"/>
              <a:buNone/>
              <a:defRPr sz="6000">
                <a:latin typeface="Bahiana"/>
                <a:ea typeface="Bahiana"/>
                <a:cs typeface="Bahiana"/>
                <a:sym typeface="Bahiana"/>
              </a:defRPr>
            </a:lvl6pPr>
            <a:lvl7pPr lvl="6" rtl="0">
              <a:spcBef>
                <a:spcPts val="0"/>
              </a:spcBef>
              <a:spcAft>
                <a:spcPts val="0"/>
              </a:spcAft>
              <a:buSzPts val="6000"/>
              <a:buFont typeface="Bahiana"/>
              <a:buNone/>
              <a:defRPr sz="6000">
                <a:latin typeface="Bahiana"/>
                <a:ea typeface="Bahiana"/>
                <a:cs typeface="Bahiana"/>
                <a:sym typeface="Bahiana"/>
              </a:defRPr>
            </a:lvl7pPr>
            <a:lvl8pPr lvl="7" rtl="0">
              <a:spcBef>
                <a:spcPts val="0"/>
              </a:spcBef>
              <a:spcAft>
                <a:spcPts val="0"/>
              </a:spcAft>
              <a:buSzPts val="6000"/>
              <a:buFont typeface="Bahiana"/>
              <a:buNone/>
              <a:defRPr sz="6000">
                <a:latin typeface="Bahiana"/>
                <a:ea typeface="Bahiana"/>
                <a:cs typeface="Bahiana"/>
                <a:sym typeface="Bahiana"/>
              </a:defRPr>
            </a:lvl8pPr>
            <a:lvl9pPr lvl="8" rtl="0">
              <a:spcBef>
                <a:spcPts val="0"/>
              </a:spcBef>
              <a:spcAft>
                <a:spcPts val="0"/>
              </a:spcAft>
              <a:buSzPts val="6000"/>
              <a:buFont typeface="Bahiana"/>
              <a:buNone/>
              <a:defRPr sz="6000">
                <a:latin typeface="Bahiana"/>
                <a:ea typeface="Bahiana"/>
                <a:cs typeface="Bahiana"/>
                <a:sym typeface="Bahiana"/>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dk1"/>
            </a:gs>
            <a:gs pos="100000">
              <a:schemeClr val="lt1"/>
            </a:gs>
          </a:gsLst>
          <a:lin ang="5400700" scaled="0"/>
        </a:gradFill>
        <a:effectLst/>
      </p:bgPr>
    </p:bg>
    <p:spTree>
      <p:nvGrpSpPr>
        <p:cNvPr id="1" name="Shape 131"/>
        <p:cNvGrpSpPr/>
        <p:nvPr/>
      </p:nvGrpSpPr>
      <p:grpSpPr>
        <a:xfrm>
          <a:off x="0" y="0"/>
          <a:ext cx="0" cy="0"/>
          <a:chOff x="0" y="0"/>
          <a:chExt cx="0" cy="0"/>
        </a:xfrm>
      </p:grpSpPr>
      <p:grpSp>
        <p:nvGrpSpPr>
          <p:cNvPr id="132" name="Google Shape;132;p9"/>
          <p:cNvGrpSpPr/>
          <p:nvPr/>
        </p:nvGrpSpPr>
        <p:grpSpPr>
          <a:xfrm>
            <a:off x="317250" y="100236"/>
            <a:ext cx="8509400" cy="5119132"/>
            <a:chOff x="317250" y="100236"/>
            <a:chExt cx="8509400" cy="5119132"/>
          </a:xfrm>
        </p:grpSpPr>
        <p:sp>
          <p:nvSpPr>
            <p:cNvPr id="133" name="Google Shape;133;p9"/>
            <p:cNvSpPr/>
            <p:nvPr/>
          </p:nvSpPr>
          <p:spPr>
            <a:xfrm>
              <a:off x="4459872" y="268825"/>
              <a:ext cx="224104" cy="112149"/>
            </a:xfrm>
            <a:custGeom>
              <a:avLst/>
              <a:gdLst/>
              <a:ahLst/>
              <a:cxnLst/>
              <a:rect l="l" t="t" r="r" b="b"/>
              <a:pathLst>
                <a:path w="2304" h="1153" extrusionOk="0">
                  <a:moveTo>
                    <a:pt x="0" y="1"/>
                  </a:moveTo>
                  <a:lnTo>
                    <a:pt x="1152" y="1153"/>
                  </a:lnTo>
                  <a:lnTo>
                    <a:pt x="23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4459872" y="4762622"/>
              <a:ext cx="224104" cy="112052"/>
            </a:xfrm>
            <a:custGeom>
              <a:avLst/>
              <a:gdLst/>
              <a:ahLst/>
              <a:cxnLst/>
              <a:rect l="l" t="t" r="r" b="b"/>
              <a:pathLst>
                <a:path w="2304" h="1152" extrusionOk="0">
                  <a:moveTo>
                    <a:pt x="1152" y="1"/>
                  </a:moveTo>
                  <a:lnTo>
                    <a:pt x="0" y="1152"/>
                  </a:lnTo>
                  <a:lnTo>
                    <a:pt x="2303" y="1152"/>
                  </a:lnTo>
                  <a:lnTo>
                    <a:pt x="1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7706505" y="455700"/>
              <a:ext cx="423266" cy="41691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9"/>
            <p:cNvSpPr/>
            <p:nvPr/>
          </p:nvSpPr>
          <p:spPr>
            <a:xfrm>
              <a:off x="1402600" y="100236"/>
              <a:ext cx="224103" cy="218722"/>
            </a:xfrm>
            <a:custGeom>
              <a:avLst/>
              <a:gdLst/>
              <a:ahLst/>
              <a:cxnLst/>
              <a:rect l="l" t="t" r="r" b="b"/>
              <a:pathLst>
                <a:path w="5009" h="4889" extrusionOk="0">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9"/>
            <p:cNvGrpSpPr/>
            <p:nvPr/>
          </p:nvGrpSpPr>
          <p:grpSpPr>
            <a:xfrm>
              <a:off x="317250" y="268825"/>
              <a:ext cx="8509400" cy="4605850"/>
              <a:chOff x="317250" y="268825"/>
              <a:chExt cx="8509400" cy="4605850"/>
            </a:xfrm>
          </p:grpSpPr>
          <p:sp>
            <p:nvSpPr>
              <p:cNvPr id="138" name="Google Shape;138;p9"/>
              <p:cNvSpPr/>
              <p:nvPr/>
            </p:nvSpPr>
            <p:spPr>
              <a:xfrm>
                <a:off x="317250" y="268825"/>
                <a:ext cx="157100" cy="4605850"/>
              </a:xfrm>
              <a:custGeom>
                <a:avLst/>
                <a:gdLst/>
                <a:ahLst/>
                <a:cxnLst/>
                <a:rect l="l" t="t" r="r" b="b"/>
                <a:pathLst>
                  <a:path w="6284" h="184234" extrusionOk="0">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rot="10800000">
                <a:off x="8669550" y="268825"/>
                <a:ext cx="157100" cy="4605850"/>
              </a:xfrm>
              <a:custGeom>
                <a:avLst/>
                <a:gdLst/>
                <a:ahLst/>
                <a:cxnLst/>
                <a:rect l="l" t="t" r="r" b="b"/>
                <a:pathLst>
                  <a:path w="6284" h="184234" extrusionOk="0">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9"/>
            <p:cNvSpPr/>
            <p:nvPr/>
          </p:nvSpPr>
          <p:spPr>
            <a:xfrm rot="-3000083">
              <a:off x="935724" y="4747579"/>
              <a:ext cx="496882" cy="342676"/>
            </a:xfrm>
            <a:custGeom>
              <a:avLst/>
              <a:gdLst/>
              <a:ahLst/>
              <a:cxnLst/>
              <a:rect l="l" t="t" r="r" b="b"/>
              <a:pathLst>
                <a:path w="15995" h="11031" extrusionOk="0">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7649030" y="4686859"/>
              <a:ext cx="336421" cy="336596"/>
            </a:xfrm>
            <a:custGeom>
              <a:avLst/>
              <a:gdLst/>
              <a:ahLst/>
              <a:cxnLst/>
              <a:rect l="l" t="t" r="r" b="b"/>
              <a:pathLst>
                <a:path w="5772" h="5775" extrusionOk="0">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9"/>
          <p:cNvSpPr txBox="1">
            <a:spLocks noGrp="1"/>
          </p:cNvSpPr>
          <p:nvPr>
            <p:ph type="title"/>
          </p:nvPr>
        </p:nvSpPr>
        <p:spPr>
          <a:xfrm flipH="1">
            <a:off x="4555625" y="1723200"/>
            <a:ext cx="3863100" cy="20217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1294A"/>
              </a:buClr>
              <a:buSzPts val="4200"/>
              <a:buNone/>
              <a:defRPr sz="6000">
                <a:solidFill>
                  <a:srgbClr val="FFFFFF"/>
                </a:solidFill>
              </a:defRPr>
            </a:lvl1pPr>
            <a:lvl2pPr lvl="1" algn="r" rtl="0">
              <a:spcBef>
                <a:spcPts val="0"/>
              </a:spcBef>
              <a:spcAft>
                <a:spcPts val="0"/>
              </a:spcAft>
              <a:buClr>
                <a:srgbClr val="41294A"/>
              </a:buClr>
              <a:buSzPts val="4200"/>
              <a:buNone/>
              <a:defRPr sz="4200">
                <a:solidFill>
                  <a:srgbClr val="41294A"/>
                </a:solidFill>
              </a:defRPr>
            </a:lvl2pPr>
            <a:lvl3pPr lvl="2" algn="r" rtl="0">
              <a:spcBef>
                <a:spcPts val="0"/>
              </a:spcBef>
              <a:spcAft>
                <a:spcPts val="0"/>
              </a:spcAft>
              <a:buClr>
                <a:srgbClr val="41294A"/>
              </a:buClr>
              <a:buSzPts val="4200"/>
              <a:buNone/>
              <a:defRPr sz="4200">
                <a:solidFill>
                  <a:srgbClr val="41294A"/>
                </a:solidFill>
              </a:defRPr>
            </a:lvl3pPr>
            <a:lvl4pPr lvl="3" algn="r" rtl="0">
              <a:spcBef>
                <a:spcPts val="0"/>
              </a:spcBef>
              <a:spcAft>
                <a:spcPts val="0"/>
              </a:spcAft>
              <a:buClr>
                <a:srgbClr val="41294A"/>
              </a:buClr>
              <a:buSzPts val="4200"/>
              <a:buNone/>
              <a:defRPr sz="4200">
                <a:solidFill>
                  <a:srgbClr val="41294A"/>
                </a:solidFill>
              </a:defRPr>
            </a:lvl4pPr>
            <a:lvl5pPr lvl="4" algn="r" rtl="0">
              <a:spcBef>
                <a:spcPts val="0"/>
              </a:spcBef>
              <a:spcAft>
                <a:spcPts val="0"/>
              </a:spcAft>
              <a:buClr>
                <a:srgbClr val="41294A"/>
              </a:buClr>
              <a:buSzPts val="4200"/>
              <a:buNone/>
              <a:defRPr sz="4200">
                <a:solidFill>
                  <a:srgbClr val="41294A"/>
                </a:solidFill>
              </a:defRPr>
            </a:lvl5pPr>
            <a:lvl6pPr lvl="5" algn="r" rtl="0">
              <a:spcBef>
                <a:spcPts val="0"/>
              </a:spcBef>
              <a:spcAft>
                <a:spcPts val="0"/>
              </a:spcAft>
              <a:buClr>
                <a:srgbClr val="41294A"/>
              </a:buClr>
              <a:buSzPts val="4200"/>
              <a:buNone/>
              <a:defRPr sz="4200">
                <a:solidFill>
                  <a:srgbClr val="41294A"/>
                </a:solidFill>
              </a:defRPr>
            </a:lvl6pPr>
            <a:lvl7pPr lvl="6" algn="r" rtl="0">
              <a:spcBef>
                <a:spcPts val="0"/>
              </a:spcBef>
              <a:spcAft>
                <a:spcPts val="0"/>
              </a:spcAft>
              <a:buClr>
                <a:srgbClr val="41294A"/>
              </a:buClr>
              <a:buSzPts val="4200"/>
              <a:buNone/>
              <a:defRPr sz="4200">
                <a:solidFill>
                  <a:srgbClr val="41294A"/>
                </a:solidFill>
              </a:defRPr>
            </a:lvl7pPr>
            <a:lvl8pPr lvl="7" algn="r" rtl="0">
              <a:spcBef>
                <a:spcPts val="0"/>
              </a:spcBef>
              <a:spcAft>
                <a:spcPts val="0"/>
              </a:spcAft>
              <a:buClr>
                <a:srgbClr val="41294A"/>
              </a:buClr>
              <a:buSzPts val="4200"/>
              <a:buNone/>
              <a:defRPr sz="4200">
                <a:solidFill>
                  <a:srgbClr val="41294A"/>
                </a:solidFill>
              </a:defRPr>
            </a:lvl8pPr>
            <a:lvl9pPr lvl="8" algn="r" rtl="0">
              <a:spcBef>
                <a:spcPts val="0"/>
              </a:spcBef>
              <a:spcAft>
                <a:spcPts val="0"/>
              </a:spcAft>
              <a:buClr>
                <a:srgbClr val="41294A"/>
              </a:buClr>
              <a:buSzPts val="4200"/>
              <a:buNone/>
              <a:defRPr sz="4200">
                <a:solidFill>
                  <a:srgbClr val="41294A"/>
                </a:solidFill>
              </a:defRPr>
            </a:lvl9pPr>
          </a:lstStyle>
          <a:p>
            <a:endParaRPr/>
          </a:p>
        </p:txBody>
      </p:sp>
      <p:sp>
        <p:nvSpPr>
          <p:cNvPr id="143" name="Google Shape;143;p9"/>
          <p:cNvSpPr txBox="1">
            <a:spLocks noGrp="1"/>
          </p:cNvSpPr>
          <p:nvPr>
            <p:ph type="subTitle" idx="1"/>
          </p:nvPr>
        </p:nvSpPr>
        <p:spPr>
          <a:xfrm flipH="1">
            <a:off x="2374625" y="3795910"/>
            <a:ext cx="6044100" cy="394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1294A"/>
              </a:buClr>
              <a:buSzPts val="2100"/>
              <a:buNone/>
              <a:defRPr sz="1600">
                <a:solidFill>
                  <a:srgbClr val="FFFFFF"/>
                </a:solidFill>
              </a:defRPr>
            </a:lvl1pPr>
            <a:lvl2pPr lvl="1" algn="r" rtl="0">
              <a:lnSpc>
                <a:spcPct val="100000"/>
              </a:lnSpc>
              <a:spcBef>
                <a:spcPts val="0"/>
              </a:spcBef>
              <a:spcAft>
                <a:spcPts val="0"/>
              </a:spcAft>
              <a:buClr>
                <a:srgbClr val="41294A"/>
              </a:buClr>
              <a:buSzPts val="2100"/>
              <a:buNone/>
              <a:defRPr sz="2100">
                <a:solidFill>
                  <a:srgbClr val="41294A"/>
                </a:solidFill>
              </a:defRPr>
            </a:lvl2pPr>
            <a:lvl3pPr lvl="2" algn="r" rtl="0">
              <a:lnSpc>
                <a:spcPct val="100000"/>
              </a:lnSpc>
              <a:spcBef>
                <a:spcPts val="0"/>
              </a:spcBef>
              <a:spcAft>
                <a:spcPts val="0"/>
              </a:spcAft>
              <a:buClr>
                <a:srgbClr val="41294A"/>
              </a:buClr>
              <a:buSzPts val="2100"/>
              <a:buNone/>
              <a:defRPr sz="2100">
                <a:solidFill>
                  <a:srgbClr val="41294A"/>
                </a:solidFill>
              </a:defRPr>
            </a:lvl3pPr>
            <a:lvl4pPr lvl="3" algn="r" rtl="0">
              <a:lnSpc>
                <a:spcPct val="100000"/>
              </a:lnSpc>
              <a:spcBef>
                <a:spcPts val="0"/>
              </a:spcBef>
              <a:spcAft>
                <a:spcPts val="0"/>
              </a:spcAft>
              <a:buClr>
                <a:srgbClr val="41294A"/>
              </a:buClr>
              <a:buSzPts val="2100"/>
              <a:buNone/>
              <a:defRPr sz="2100">
                <a:solidFill>
                  <a:srgbClr val="41294A"/>
                </a:solidFill>
              </a:defRPr>
            </a:lvl4pPr>
            <a:lvl5pPr lvl="4" algn="r" rtl="0">
              <a:lnSpc>
                <a:spcPct val="100000"/>
              </a:lnSpc>
              <a:spcBef>
                <a:spcPts val="0"/>
              </a:spcBef>
              <a:spcAft>
                <a:spcPts val="0"/>
              </a:spcAft>
              <a:buClr>
                <a:srgbClr val="41294A"/>
              </a:buClr>
              <a:buSzPts val="2100"/>
              <a:buNone/>
              <a:defRPr sz="2100">
                <a:solidFill>
                  <a:srgbClr val="41294A"/>
                </a:solidFill>
              </a:defRPr>
            </a:lvl5pPr>
            <a:lvl6pPr lvl="5" algn="r" rtl="0">
              <a:lnSpc>
                <a:spcPct val="100000"/>
              </a:lnSpc>
              <a:spcBef>
                <a:spcPts val="0"/>
              </a:spcBef>
              <a:spcAft>
                <a:spcPts val="0"/>
              </a:spcAft>
              <a:buClr>
                <a:srgbClr val="41294A"/>
              </a:buClr>
              <a:buSzPts val="2100"/>
              <a:buNone/>
              <a:defRPr sz="2100">
                <a:solidFill>
                  <a:srgbClr val="41294A"/>
                </a:solidFill>
              </a:defRPr>
            </a:lvl6pPr>
            <a:lvl7pPr lvl="6" algn="r" rtl="0">
              <a:lnSpc>
                <a:spcPct val="100000"/>
              </a:lnSpc>
              <a:spcBef>
                <a:spcPts val="0"/>
              </a:spcBef>
              <a:spcAft>
                <a:spcPts val="0"/>
              </a:spcAft>
              <a:buClr>
                <a:srgbClr val="41294A"/>
              </a:buClr>
              <a:buSzPts val="2100"/>
              <a:buNone/>
              <a:defRPr sz="2100">
                <a:solidFill>
                  <a:srgbClr val="41294A"/>
                </a:solidFill>
              </a:defRPr>
            </a:lvl7pPr>
            <a:lvl8pPr lvl="7" algn="r" rtl="0">
              <a:lnSpc>
                <a:spcPct val="100000"/>
              </a:lnSpc>
              <a:spcBef>
                <a:spcPts val="0"/>
              </a:spcBef>
              <a:spcAft>
                <a:spcPts val="0"/>
              </a:spcAft>
              <a:buClr>
                <a:srgbClr val="41294A"/>
              </a:buClr>
              <a:buSzPts val="2100"/>
              <a:buNone/>
              <a:defRPr sz="2100">
                <a:solidFill>
                  <a:srgbClr val="41294A"/>
                </a:solidFill>
              </a:defRPr>
            </a:lvl8pPr>
            <a:lvl9pPr lvl="8" algn="r" rtl="0">
              <a:lnSpc>
                <a:spcPct val="100000"/>
              </a:lnSpc>
              <a:spcBef>
                <a:spcPts val="0"/>
              </a:spcBef>
              <a:spcAft>
                <a:spcPts val="0"/>
              </a:spcAft>
              <a:buClr>
                <a:srgbClr val="41294A"/>
              </a:buClr>
              <a:buSzPts val="2100"/>
              <a:buNone/>
              <a:defRPr sz="2100">
                <a:solidFill>
                  <a:srgbClr val="41294A"/>
                </a:solidFill>
              </a:defRPr>
            </a:lvl9pPr>
          </a:lstStyle>
          <a:p>
            <a:endParaRPr/>
          </a:p>
        </p:txBody>
      </p:sp>
      <p:sp>
        <p:nvSpPr>
          <p:cNvPr id="144" name="Google Shape;144;p9"/>
          <p:cNvSpPr txBox="1">
            <a:spLocks noGrp="1"/>
          </p:cNvSpPr>
          <p:nvPr>
            <p:ph type="title" idx="2" hasCustomPrompt="1"/>
          </p:nvPr>
        </p:nvSpPr>
        <p:spPr>
          <a:xfrm flipH="1">
            <a:off x="7242125" y="952809"/>
            <a:ext cx="1176600" cy="8592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rgbClr val="999999"/>
              </a:buClr>
              <a:buSzPts val="3600"/>
              <a:buNone/>
              <a:defRPr sz="6000"/>
            </a:lvl1pPr>
            <a:lvl2pPr lvl="1"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999999"/>
              </a:buClr>
              <a:buSzPts val="4800"/>
              <a:buFont typeface="Fira Sans Extra Condensed Medium"/>
              <a:buNone/>
              <a:defRPr sz="4800">
                <a:solidFill>
                  <a:srgbClr val="999999"/>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long list">
  <p:cSld name="CUSTOM_8">
    <p:bg>
      <p:bgPr>
        <a:gradFill>
          <a:gsLst>
            <a:gs pos="0">
              <a:schemeClr val="dk1"/>
            </a:gs>
            <a:gs pos="100000">
              <a:schemeClr val="lt1"/>
            </a:gs>
          </a:gsLst>
          <a:lin ang="5400700" scaled="0"/>
        </a:gradFill>
        <a:effectLst/>
      </p:bgPr>
    </p:bg>
    <p:spTree>
      <p:nvGrpSpPr>
        <p:cNvPr id="1" name="Shape 219"/>
        <p:cNvGrpSpPr/>
        <p:nvPr/>
      </p:nvGrpSpPr>
      <p:grpSpPr>
        <a:xfrm>
          <a:off x="0" y="0"/>
          <a:ext cx="0" cy="0"/>
          <a:chOff x="0" y="0"/>
          <a:chExt cx="0" cy="0"/>
        </a:xfrm>
      </p:grpSpPr>
      <p:grpSp>
        <p:nvGrpSpPr>
          <p:cNvPr id="220" name="Google Shape;220;p14"/>
          <p:cNvGrpSpPr/>
          <p:nvPr/>
        </p:nvGrpSpPr>
        <p:grpSpPr>
          <a:xfrm>
            <a:off x="2600" y="0"/>
            <a:ext cx="9141388" cy="5143500"/>
            <a:chOff x="2600" y="0"/>
            <a:chExt cx="9141388" cy="5143500"/>
          </a:xfrm>
        </p:grpSpPr>
        <p:sp>
          <p:nvSpPr>
            <p:cNvPr id="221" name="Google Shape;221;p14"/>
            <p:cNvSpPr/>
            <p:nvPr/>
          </p:nvSpPr>
          <p:spPr>
            <a:xfrm rot="5400000">
              <a:off x="5830875" y="1830375"/>
              <a:ext cx="3645950" cy="2980275"/>
            </a:xfrm>
            <a:custGeom>
              <a:avLst/>
              <a:gdLst/>
              <a:ahLst/>
              <a:cxnLst/>
              <a:rect l="l" t="t" r="r" b="b"/>
              <a:pathLst>
                <a:path w="145838" h="119211" extrusionOk="0">
                  <a:moveTo>
                    <a:pt x="0" y="1"/>
                  </a:moveTo>
                  <a:cubicBezTo>
                    <a:pt x="1292" y="31275"/>
                    <a:pt x="14076" y="60489"/>
                    <a:pt x="36342" y="82756"/>
                  </a:cubicBezTo>
                  <a:cubicBezTo>
                    <a:pt x="59851" y="106264"/>
                    <a:pt x="91108" y="119211"/>
                    <a:pt x="124355" y="119211"/>
                  </a:cubicBezTo>
                  <a:cubicBezTo>
                    <a:pt x="131628" y="119211"/>
                    <a:pt x="138812" y="118589"/>
                    <a:pt x="145838" y="117374"/>
                  </a:cubicBezTo>
                  <a:lnTo>
                    <a:pt x="145838" y="96140"/>
                  </a:lnTo>
                  <a:cubicBezTo>
                    <a:pt x="138849" y="97606"/>
                    <a:pt x="131661" y="98365"/>
                    <a:pt x="124355" y="98365"/>
                  </a:cubicBezTo>
                  <a:cubicBezTo>
                    <a:pt x="96676" y="98365"/>
                    <a:pt x="70653" y="87588"/>
                    <a:pt x="51080" y="68014"/>
                  </a:cubicBezTo>
                  <a:cubicBezTo>
                    <a:pt x="32752" y="49686"/>
                    <a:pt x="22137" y="25703"/>
                    <a:pt x="20861" y="1"/>
                  </a:cubicBezTo>
                  <a:close/>
                </a:path>
              </a:pathLst>
            </a:custGeom>
            <a:solidFill>
              <a:srgbClr val="2EE6C4">
                <a:alpha val="4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 name="Google Shape;222;p14"/>
            <p:cNvGrpSpPr/>
            <p:nvPr/>
          </p:nvGrpSpPr>
          <p:grpSpPr>
            <a:xfrm flipH="1">
              <a:off x="2600" y="0"/>
              <a:ext cx="3394238" cy="5143500"/>
              <a:chOff x="5744400" y="0"/>
              <a:chExt cx="3394238" cy="5143500"/>
            </a:xfrm>
          </p:grpSpPr>
          <p:sp>
            <p:nvSpPr>
              <p:cNvPr id="223" name="Google Shape;223;p14"/>
              <p:cNvSpPr/>
              <p:nvPr/>
            </p:nvSpPr>
            <p:spPr>
              <a:xfrm>
                <a:off x="5744400" y="2532050"/>
                <a:ext cx="2496775" cy="2611450"/>
              </a:xfrm>
              <a:custGeom>
                <a:avLst/>
                <a:gdLst/>
                <a:ahLst/>
                <a:cxnLst/>
                <a:rect l="l" t="t" r="r" b="b"/>
                <a:pathLst>
                  <a:path w="99871" h="104458" extrusionOk="0">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6583675" y="0"/>
                <a:ext cx="959475" cy="574975"/>
              </a:xfrm>
              <a:custGeom>
                <a:avLst/>
                <a:gdLst/>
                <a:ahLst/>
                <a:cxnLst/>
                <a:rect l="l" t="t" r="r" b="b"/>
                <a:pathLst>
                  <a:path w="38379" h="22999" extrusionOk="0">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rot="10800000">
                <a:off x="8357563" y="268825"/>
                <a:ext cx="781075" cy="995825"/>
              </a:xfrm>
              <a:custGeom>
                <a:avLst/>
                <a:gdLst/>
                <a:ahLst/>
                <a:cxnLst/>
                <a:rect l="l" t="t" r="r" b="b"/>
                <a:pathLst>
                  <a:path w="31243" h="39833" extrusionOk="0">
                    <a:moveTo>
                      <a:pt x="1" y="1"/>
                    </a:moveTo>
                    <a:lnTo>
                      <a:pt x="1" y="7491"/>
                    </a:lnTo>
                    <a:lnTo>
                      <a:pt x="21885" y="22311"/>
                    </a:lnTo>
                    <a:lnTo>
                      <a:pt x="1" y="32938"/>
                    </a:lnTo>
                    <a:lnTo>
                      <a:pt x="1" y="39832"/>
                    </a:lnTo>
                    <a:lnTo>
                      <a:pt x="29423" y="25547"/>
                    </a:lnTo>
                    <a:cubicBezTo>
                      <a:pt x="29727" y="25400"/>
                      <a:pt x="29996" y="25210"/>
                      <a:pt x="30229" y="24983"/>
                    </a:cubicBezTo>
                    <a:cubicBezTo>
                      <a:pt x="30769" y="24462"/>
                      <a:pt x="31110" y="23751"/>
                      <a:pt x="31167" y="22979"/>
                    </a:cubicBezTo>
                    <a:cubicBezTo>
                      <a:pt x="31242" y="21871"/>
                      <a:pt x="30726" y="20810"/>
                      <a:pt x="29812" y="20189"/>
                    </a:cubicBezTo>
                    <a:lnTo>
                      <a:pt x="1" y="1"/>
                    </a:lnTo>
                    <a:close/>
                  </a:path>
                </a:pathLst>
              </a:custGeom>
              <a:solidFill>
                <a:srgbClr val="2EE6C4">
                  <a:alpha val="45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6" name="Google Shape;226;p14"/>
          <p:cNvGrpSpPr/>
          <p:nvPr/>
        </p:nvGrpSpPr>
        <p:grpSpPr>
          <a:xfrm>
            <a:off x="317250" y="100236"/>
            <a:ext cx="8509400" cy="5119132"/>
            <a:chOff x="317250" y="100236"/>
            <a:chExt cx="8509400" cy="5119132"/>
          </a:xfrm>
        </p:grpSpPr>
        <p:sp>
          <p:nvSpPr>
            <p:cNvPr id="227" name="Google Shape;227;p14"/>
            <p:cNvSpPr/>
            <p:nvPr/>
          </p:nvSpPr>
          <p:spPr>
            <a:xfrm>
              <a:off x="4459872" y="268825"/>
              <a:ext cx="224104" cy="112149"/>
            </a:xfrm>
            <a:custGeom>
              <a:avLst/>
              <a:gdLst/>
              <a:ahLst/>
              <a:cxnLst/>
              <a:rect l="l" t="t" r="r" b="b"/>
              <a:pathLst>
                <a:path w="2304" h="1153" extrusionOk="0">
                  <a:moveTo>
                    <a:pt x="0" y="1"/>
                  </a:moveTo>
                  <a:lnTo>
                    <a:pt x="1152" y="1153"/>
                  </a:lnTo>
                  <a:lnTo>
                    <a:pt x="23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4459872" y="4762622"/>
              <a:ext cx="224104" cy="112052"/>
            </a:xfrm>
            <a:custGeom>
              <a:avLst/>
              <a:gdLst/>
              <a:ahLst/>
              <a:cxnLst/>
              <a:rect l="l" t="t" r="r" b="b"/>
              <a:pathLst>
                <a:path w="2304" h="1152" extrusionOk="0">
                  <a:moveTo>
                    <a:pt x="1152" y="1"/>
                  </a:moveTo>
                  <a:lnTo>
                    <a:pt x="0" y="1152"/>
                  </a:lnTo>
                  <a:lnTo>
                    <a:pt x="2303" y="1152"/>
                  </a:lnTo>
                  <a:lnTo>
                    <a:pt x="1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7706505" y="455700"/>
              <a:ext cx="423266" cy="41691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1402600" y="100236"/>
              <a:ext cx="224103" cy="218722"/>
            </a:xfrm>
            <a:custGeom>
              <a:avLst/>
              <a:gdLst/>
              <a:ahLst/>
              <a:cxnLst/>
              <a:rect l="l" t="t" r="r" b="b"/>
              <a:pathLst>
                <a:path w="5009" h="4889" extrusionOk="0">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 name="Google Shape;231;p14"/>
            <p:cNvGrpSpPr/>
            <p:nvPr/>
          </p:nvGrpSpPr>
          <p:grpSpPr>
            <a:xfrm>
              <a:off x="317250" y="268825"/>
              <a:ext cx="8509400" cy="4605850"/>
              <a:chOff x="317250" y="268825"/>
              <a:chExt cx="8509400" cy="4605850"/>
            </a:xfrm>
          </p:grpSpPr>
          <p:sp>
            <p:nvSpPr>
              <p:cNvPr id="232" name="Google Shape;232;p14"/>
              <p:cNvSpPr/>
              <p:nvPr/>
            </p:nvSpPr>
            <p:spPr>
              <a:xfrm>
                <a:off x="317250" y="268825"/>
                <a:ext cx="157100" cy="4605850"/>
              </a:xfrm>
              <a:custGeom>
                <a:avLst/>
                <a:gdLst/>
                <a:ahLst/>
                <a:cxnLst/>
                <a:rect l="l" t="t" r="r" b="b"/>
                <a:pathLst>
                  <a:path w="6284" h="184234" extrusionOk="0">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rot="10800000">
                <a:off x="8669550" y="268825"/>
                <a:ext cx="157100" cy="4605850"/>
              </a:xfrm>
              <a:custGeom>
                <a:avLst/>
                <a:gdLst/>
                <a:ahLst/>
                <a:cxnLst/>
                <a:rect l="l" t="t" r="r" b="b"/>
                <a:pathLst>
                  <a:path w="6284" h="184234" extrusionOk="0">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14"/>
            <p:cNvSpPr/>
            <p:nvPr/>
          </p:nvSpPr>
          <p:spPr>
            <a:xfrm rot="-3000083">
              <a:off x="935724" y="4747579"/>
              <a:ext cx="496882" cy="342676"/>
            </a:xfrm>
            <a:custGeom>
              <a:avLst/>
              <a:gdLst/>
              <a:ahLst/>
              <a:cxnLst/>
              <a:rect l="l" t="t" r="r" b="b"/>
              <a:pathLst>
                <a:path w="15995" h="11031" extrusionOk="0">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7649030" y="4686859"/>
              <a:ext cx="336421" cy="336596"/>
            </a:xfrm>
            <a:custGeom>
              <a:avLst/>
              <a:gdLst/>
              <a:ahLst/>
              <a:cxnLst/>
              <a:rect l="l" t="t" r="r" b="b"/>
              <a:pathLst>
                <a:path w="5772" h="5775" extrusionOk="0">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6" name="Google Shape;236;p14"/>
          <p:cNvSpPr txBox="1">
            <a:spLocks noGrp="1"/>
          </p:cNvSpPr>
          <p:nvPr>
            <p:ph type="ctrTitle"/>
          </p:nvPr>
        </p:nvSpPr>
        <p:spPr>
          <a:xfrm>
            <a:off x="720050" y="349067"/>
            <a:ext cx="7265400" cy="8349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3F3F3"/>
              </a:buClr>
              <a:buSzPts val="2400"/>
              <a:buNone/>
              <a:defRPr sz="3000"/>
            </a:lvl1pPr>
            <a:lvl2pPr lvl="1" rtl="0">
              <a:spcBef>
                <a:spcPts val="0"/>
              </a:spcBef>
              <a:spcAft>
                <a:spcPts val="0"/>
              </a:spcAft>
              <a:buClr>
                <a:srgbClr val="F3F3F3"/>
              </a:buClr>
              <a:buSzPts val="2400"/>
              <a:buNone/>
              <a:defRPr sz="2400">
                <a:solidFill>
                  <a:srgbClr val="F3F3F3"/>
                </a:solidFill>
              </a:defRPr>
            </a:lvl2pPr>
            <a:lvl3pPr lvl="2" rtl="0">
              <a:spcBef>
                <a:spcPts val="0"/>
              </a:spcBef>
              <a:spcAft>
                <a:spcPts val="0"/>
              </a:spcAft>
              <a:buClr>
                <a:srgbClr val="F3F3F3"/>
              </a:buClr>
              <a:buSzPts val="2400"/>
              <a:buNone/>
              <a:defRPr sz="2400">
                <a:solidFill>
                  <a:srgbClr val="F3F3F3"/>
                </a:solidFill>
              </a:defRPr>
            </a:lvl3pPr>
            <a:lvl4pPr lvl="3" rtl="0">
              <a:spcBef>
                <a:spcPts val="0"/>
              </a:spcBef>
              <a:spcAft>
                <a:spcPts val="0"/>
              </a:spcAft>
              <a:buClr>
                <a:srgbClr val="F3F3F3"/>
              </a:buClr>
              <a:buSzPts val="2400"/>
              <a:buNone/>
              <a:defRPr sz="2400">
                <a:solidFill>
                  <a:srgbClr val="F3F3F3"/>
                </a:solidFill>
              </a:defRPr>
            </a:lvl4pPr>
            <a:lvl5pPr lvl="4" rtl="0">
              <a:spcBef>
                <a:spcPts val="0"/>
              </a:spcBef>
              <a:spcAft>
                <a:spcPts val="0"/>
              </a:spcAft>
              <a:buClr>
                <a:srgbClr val="F3F3F3"/>
              </a:buClr>
              <a:buSzPts val="2400"/>
              <a:buNone/>
              <a:defRPr sz="2400">
                <a:solidFill>
                  <a:srgbClr val="F3F3F3"/>
                </a:solidFill>
              </a:defRPr>
            </a:lvl5pPr>
            <a:lvl6pPr lvl="5" rtl="0">
              <a:spcBef>
                <a:spcPts val="0"/>
              </a:spcBef>
              <a:spcAft>
                <a:spcPts val="0"/>
              </a:spcAft>
              <a:buClr>
                <a:srgbClr val="F3F3F3"/>
              </a:buClr>
              <a:buSzPts val="2400"/>
              <a:buNone/>
              <a:defRPr sz="2400">
                <a:solidFill>
                  <a:srgbClr val="F3F3F3"/>
                </a:solidFill>
              </a:defRPr>
            </a:lvl6pPr>
            <a:lvl7pPr lvl="6" rtl="0">
              <a:spcBef>
                <a:spcPts val="0"/>
              </a:spcBef>
              <a:spcAft>
                <a:spcPts val="0"/>
              </a:spcAft>
              <a:buClr>
                <a:srgbClr val="F3F3F3"/>
              </a:buClr>
              <a:buSzPts val="2400"/>
              <a:buNone/>
              <a:defRPr sz="2400">
                <a:solidFill>
                  <a:srgbClr val="F3F3F3"/>
                </a:solidFill>
              </a:defRPr>
            </a:lvl7pPr>
            <a:lvl8pPr lvl="7" rtl="0">
              <a:spcBef>
                <a:spcPts val="0"/>
              </a:spcBef>
              <a:spcAft>
                <a:spcPts val="0"/>
              </a:spcAft>
              <a:buClr>
                <a:srgbClr val="F3F3F3"/>
              </a:buClr>
              <a:buSzPts val="2400"/>
              <a:buNone/>
              <a:defRPr sz="2400">
                <a:solidFill>
                  <a:srgbClr val="F3F3F3"/>
                </a:solidFill>
              </a:defRPr>
            </a:lvl8pPr>
            <a:lvl9pPr lvl="8" rtl="0">
              <a:spcBef>
                <a:spcPts val="0"/>
              </a:spcBef>
              <a:spcAft>
                <a:spcPts val="0"/>
              </a:spcAft>
              <a:buClr>
                <a:srgbClr val="F3F3F3"/>
              </a:buClr>
              <a:buSzPts val="2400"/>
              <a:buNone/>
              <a:defRPr sz="2400">
                <a:solidFill>
                  <a:srgbClr val="F3F3F3"/>
                </a:solidFill>
              </a:defRPr>
            </a:lvl9pPr>
          </a:lstStyle>
          <a:p>
            <a:endParaRPr/>
          </a:p>
        </p:txBody>
      </p:sp>
      <p:sp>
        <p:nvSpPr>
          <p:cNvPr id="237" name="Google Shape;237;p14"/>
          <p:cNvSpPr txBox="1">
            <a:spLocks noGrp="1"/>
          </p:cNvSpPr>
          <p:nvPr>
            <p:ph type="body" idx="1"/>
          </p:nvPr>
        </p:nvSpPr>
        <p:spPr>
          <a:xfrm>
            <a:off x="720050" y="1371600"/>
            <a:ext cx="7703700" cy="31449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SzPts val="1100"/>
              <a:buAutoNum type="arabicPeriod"/>
              <a:defRPr sz="1200"/>
            </a:lvl1pPr>
            <a:lvl2pPr marL="914400" lvl="1" indent="-298450" rtl="0">
              <a:lnSpc>
                <a:spcPct val="100000"/>
              </a:lnSpc>
              <a:spcBef>
                <a:spcPts val="1600"/>
              </a:spcBef>
              <a:spcAft>
                <a:spcPts val="0"/>
              </a:spcAft>
              <a:buSzPts val="1100"/>
              <a:buFont typeface="Muli"/>
              <a:buAutoNum type="alphaLcPeriod"/>
              <a:defRPr/>
            </a:lvl2pPr>
            <a:lvl3pPr marL="1371600" lvl="2" indent="-298450" rtl="0">
              <a:lnSpc>
                <a:spcPct val="100000"/>
              </a:lnSpc>
              <a:spcBef>
                <a:spcPts val="1600"/>
              </a:spcBef>
              <a:spcAft>
                <a:spcPts val="0"/>
              </a:spcAft>
              <a:buSzPts val="1100"/>
              <a:buFont typeface="Muli"/>
              <a:buAutoNum type="romanLcPeriod"/>
              <a:defRPr/>
            </a:lvl3pPr>
            <a:lvl4pPr marL="1828800" lvl="3" indent="-298450" rtl="0">
              <a:lnSpc>
                <a:spcPct val="100000"/>
              </a:lnSpc>
              <a:spcBef>
                <a:spcPts val="1600"/>
              </a:spcBef>
              <a:spcAft>
                <a:spcPts val="0"/>
              </a:spcAft>
              <a:buSzPts val="1100"/>
              <a:buFont typeface="Muli"/>
              <a:buAutoNum type="arabicPeriod"/>
              <a:defRPr/>
            </a:lvl4pPr>
            <a:lvl5pPr marL="2286000" lvl="4" indent="-298450" rtl="0">
              <a:lnSpc>
                <a:spcPct val="100000"/>
              </a:lnSpc>
              <a:spcBef>
                <a:spcPts val="1600"/>
              </a:spcBef>
              <a:spcAft>
                <a:spcPts val="0"/>
              </a:spcAft>
              <a:buSzPts val="1100"/>
              <a:buFont typeface="Muli"/>
              <a:buAutoNum type="alphaLcPeriod"/>
              <a:defRPr/>
            </a:lvl5pPr>
            <a:lvl6pPr marL="2743200" lvl="5" indent="-298450" rtl="0">
              <a:lnSpc>
                <a:spcPct val="100000"/>
              </a:lnSpc>
              <a:spcBef>
                <a:spcPts val="1600"/>
              </a:spcBef>
              <a:spcAft>
                <a:spcPts val="0"/>
              </a:spcAft>
              <a:buSzPts val="1100"/>
              <a:buFont typeface="Muli"/>
              <a:buAutoNum type="romanLcPeriod"/>
              <a:defRPr/>
            </a:lvl6pPr>
            <a:lvl7pPr marL="3200400" lvl="6" indent="-298450" rtl="0">
              <a:lnSpc>
                <a:spcPct val="100000"/>
              </a:lnSpc>
              <a:spcBef>
                <a:spcPts val="1600"/>
              </a:spcBef>
              <a:spcAft>
                <a:spcPts val="0"/>
              </a:spcAft>
              <a:buSzPts val="1100"/>
              <a:buFont typeface="Muli"/>
              <a:buAutoNum type="arabicPeriod"/>
              <a:defRPr/>
            </a:lvl7pPr>
            <a:lvl8pPr marL="3657600" lvl="7" indent="-298450" rtl="0">
              <a:lnSpc>
                <a:spcPct val="100000"/>
              </a:lnSpc>
              <a:spcBef>
                <a:spcPts val="1600"/>
              </a:spcBef>
              <a:spcAft>
                <a:spcPts val="0"/>
              </a:spcAft>
              <a:buSzPts val="1100"/>
              <a:buFont typeface="Muli"/>
              <a:buAutoNum type="alphaLcPeriod"/>
              <a:defRPr/>
            </a:lvl8pPr>
            <a:lvl9pPr marL="4114800" lvl="8" indent="-298450" rtl="0">
              <a:lnSpc>
                <a:spcPct val="100000"/>
              </a:lnSpc>
              <a:spcBef>
                <a:spcPts val="1600"/>
              </a:spcBef>
              <a:spcAft>
                <a:spcPts val="1600"/>
              </a:spcAft>
              <a:buSzPts val="1100"/>
              <a:buFont typeface="Muli"/>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
  <p:cSld name="CUSTOM_9_1_1_1">
    <p:bg>
      <p:bgPr>
        <a:gradFill>
          <a:gsLst>
            <a:gs pos="0">
              <a:schemeClr val="dk1"/>
            </a:gs>
            <a:gs pos="100000">
              <a:schemeClr val="lt1"/>
            </a:gs>
          </a:gsLst>
          <a:lin ang="5400700" scaled="0"/>
        </a:gradFill>
        <a:effectLst/>
      </p:bgPr>
    </p:bg>
    <p:spTree>
      <p:nvGrpSpPr>
        <p:cNvPr id="1" name="Shape 441"/>
        <p:cNvGrpSpPr/>
        <p:nvPr/>
      </p:nvGrpSpPr>
      <p:grpSpPr>
        <a:xfrm>
          <a:off x="0" y="0"/>
          <a:ext cx="0" cy="0"/>
          <a:chOff x="0" y="0"/>
          <a:chExt cx="0" cy="0"/>
        </a:xfrm>
      </p:grpSpPr>
      <p:grpSp>
        <p:nvGrpSpPr>
          <p:cNvPr id="442" name="Google Shape;442;p26"/>
          <p:cNvGrpSpPr/>
          <p:nvPr/>
        </p:nvGrpSpPr>
        <p:grpSpPr>
          <a:xfrm>
            <a:off x="317250" y="100236"/>
            <a:ext cx="8509400" cy="5119132"/>
            <a:chOff x="317250" y="100236"/>
            <a:chExt cx="8509400" cy="5119132"/>
          </a:xfrm>
        </p:grpSpPr>
        <p:sp>
          <p:nvSpPr>
            <p:cNvPr id="443" name="Google Shape;443;p26"/>
            <p:cNvSpPr/>
            <p:nvPr/>
          </p:nvSpPr>
          <p:spPr>
            <a:xfrm>
              <a:off x="4459872" y="268825"/>
              <a:ext cx="224104" cy="112149"/>
            </a:xfrm>
            <a:custGeom>
              <a:avLst/>
              <a:gdLst/>
              <a:ahLst/>
              <a:cxnLst/>
              <a:rect l="l" t="t" r="r" b="b"/>
              <a:pathLst>
                <a:path w="2304" h="1153" extrusionOk="0">
                  <a:moveTo>
                    <a:pt x="0" y="1"/>
                  </a:moveTo>
                  <a:lnTo>
                    <a:pt x="1152" y="1153"/>
                  </a:lnTo>
                  <a:lnTo>
                    <a:pt x="23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6"/>
            <p:cNvSpPr/>
            <p:nvPr/>
          </p:nvSpPr>
          <p:spPr>
            <a:xfrm>
              <a:off x="4459872" y="4762622"/>
              <a:ext cx="224104" cy="112052"/>
            </a:xfrm>
            <a:custGeom>
              <a:avLst/>
              <a:gdLst/>
              <a:ahLst/>
              <a:cxnLst/>
              <a:rect l="l" t="t" r="r" b="b"/>
              <a:pathLst>
                <a:path w="2304" h="1152" extrusionOk="0">
                  <a:moveTo>
                    <a:pt x="1152" y="1"/>
                  </a:moveTo>
                  <a:lnTo>
                    <a:pt x="0" y="1152"/>
                  </a:lnTo>
                  <a:lnTo>
                    <a:pt x="2303" y="1152"/>
                  </a:lnTo>
                  <a:lnTo>
                    <a:pt x="1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6"/>
            <p:cNvSpPr/>
            <p:nvPr/>
          </p:nvSpPr>
          <p:spPr>
            <a:xfrm>
              <a:off x="7706505" y="455700"/>
              <a:ext cx="423266" cy="41691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6"/>
            <p:cNvSpPr/>
            <p:nvPr/>
          </p:nvSpPr>
          <p:spPr>
            <a:xfrm>
              <a:off x="1402600" y="100236"/>
              <a:ext cx="224103" cy="218722"/>
            </a:xfrm>
            <a:custGeom>
              <a:avLst/>
              <a:gdLst/>
              <a:ahLst/>
              <a:cxnLst/>
              <a:rect l="l" t="t" r="r" b="b"/>
              <a:pathLst>
                <a:path w="5009" h="4889" extrusionOk="0">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26"/>
            <p:cNvGrpSpPr/>
            <p:nvPr/>
          </p:nvGrpSpPr>
          <p:grpSpPr>
            <a:xfrm>
              <a:off x="317250" y="268825"/>
              <a:ext cx="8509400" cy="4605850"/>
              <a:chOff x="317250" y="268825"/>
              <a:chExt cx="8509400" cy="4605850"/>
            </a:xfrm>
          </p:grpSpPr>
          <p:sp>
            <p:nvSpPr>
              <p:cNvPr id="448" name="Google Shape;448;p26"/>
              <p:cNvSpPr/>
              <p:nvPr/>
            </p:nvSpPr>
            <p:spPr>
              <a:xfrm>
                <a:off x="317250" y="268825"/>
                <a:ext cx="157100" cy="4605850"/>
              </a:xfrm>
              <a:custGeom>
                <a:avLst/>
                <a:gdLst/>
                <a:ahLst/>
                <a:cxnLst/>
                <a:rect l="l" t="t" r="r" b="b"/>
                <a:pathLst>
                  <a:path w="6284" h="184234" extrusionOk="0">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6"/>
              <p:cNvSpPr/>
              <p:nvPr/>
            </p:nvSpPr>
            <p:spPr>
              <a:xfrm rot="10800000">
                <a:off x="8669550" y="268825"/>
                <a:ext cx="157100" cy="4605850"/>
              </a:xfrm>
              <a:custGeom>
                <a:avLst/>
                <a:gdLst/>
                <a:ahLst/>
                <a:cxnLst/>
                <a:rect l="l" t="t" r="r" b="b"/>
                <a:pathLst>
                  <a:path w="6284" h="184234" extrusionOk="0">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 name="Google Shape;450;p26"/>
            <p:cNvSpPr/>
            <p:nvPr/>
          </p:nvSpPr>
          <p:spPr>
            <a:xfrm rot="-3000083">
              <a:off x="935724" y="4747579"/>
              <a:ext cx="496882" cy="342676"/>
            </a:xfrm>
            <a:custGeom>
              <a:avLst/>
              <a:gdLst/>
              <a:ahLst/>
              <a:cxnLst/>
              <a:rect l="l" t="t" r="r" b="b"/>
              <a:pathLst>
                <a:path w="15995" h="11031" extrusionOk="0">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6"/>
            <p:cNvSpPr/>
            <p:nvPr/>
          </p:nvSpPr>
          <p:spPr>
            <a:xfrm>
              <a:off x="7649030" y="4686859"/>
              <a:ext cx="336421" cy="336596"/>
            </a:xfrm>
            <a:custGeom>
              <a:avLst/>
              <a:gdLst/>
              <a:ahLst/>
              <a:cxnLst/>
              <a:rect l="l" t="t" r="r" b="b"/>
              <a:pathLst>
                <a:path w="5772" h="5775" extrusionOk="0">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1"/>
            </a:gs>
            <a:gs pos="100000">
              <a:schemeClr val="lt1"/>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1pPr>
            <a:lvl2pPr lvl="1">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2pPr>
            <a:lvl3pPr lvl="2">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3pPr>
            <a:lvl4pPr lvl="3">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4pPr>
            <a:lvl5pPr lvl="4">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5pPr>
            <a:lvl6pPr lvl="5">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6pPr>
            <a:lvl7pPr lvl="6">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7pPr>
            <a:lvl8pPr lvl="7">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8pPr>
            <a:lvl9pPr lvl="8">
              <a:spcBef>
                <a:spcPts val="0"/>
              </a:spcBef>
              <a:spcAft>
                <a:spcPts val="0"/>
              </a:spcAft>
              <a:buClr>
                <a:schemeClr val="accent2"/>
              </a:buClr>
              <a:buSzPts val="4800"/>
              <a:buFont typeface="Squada One"/>
              <a:buNone/>
              <a:defRPr sz="4800">
                <a:solidFill>
                  <a:schemeClr val="accent2"/>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Barlow"/>
              <a:buChar char="●"/>
              <a:defRPr>
                <a:solidFill>
                  <a:schemeClr val="accent2"/>
                </a:solidFill>
                <a:latin typeface="Barlow"/>
                <a:ea typeface="Barlow"/>
                <a:cs typeface="Barlow"/>
                <a:sym typeface="Barlow"/>
              </a:defRPr>
            </a:lvl1pPr>
            <a:lvl2pPr marL="914400" lvl="1" indent="-3175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2pPr>
            <a:lvl3pPr marL="1371600" lvl="2" indent="-3175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3pPr>
            <a:lvl4pPr marL="1828800" lvl="3" indent="-3175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4pPr>
            <a:lvl5pPr marL="2286000" lvl="4" indent="-3175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5pPr>
            <a:lvl6pPr marL="2743200" lvl="5" indent="-3175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6pPr>
            <a:lvl7pPr marL="3200400" lvl="6" indent="-3175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7pPr>
            <a:lvl8pPr marL="3657600" lvl="7" indent="-317500">
              <a:lnSpc>
                <a:spcPct val="115000"/>
              </a:lnSpc>
              <a:spcBef>
                <a:spcPts val="1600"/>
              </a:spcBef>
              <a:spcAft>
                <a:spcPts val="0"/>
              </a:spcAft>
              <a:buClr>
                <a:schemeClr val="accent2"/>
              </a:buClr>
              <a:buSzPts val="1400"/>
              <a:buFont typeface="Barlow"/>
              <a:buChar char="○"/>
              <a:defRPr>
                <a:solidFill>
                  <a:schemeClr val="accent2"/>
                </a:solidFill>
                <a:latin typeface="Barlow"/>
                <a:ea typeface="Barlow"/>
                <a:cs typeface="Barlow"/>
                <a:sym typeface="Barlow"/>
              </a:defRPr>
            </a:lvl8pPr>
            <a:lvl9pPr marL="4114800" lvl="8" indent="-317500">
              <a:lnSpc>
                <a:spcPct val="115000"/>
              </a:lnSpc>
              <a:spcBef>
                <a:spcPts val="1600"/>
              </a:spcBef>
              <a:spcAft>
                <a:spcPts val="1600"/>
              </a:spcAft>
              <a:buClr>
                <a:schemeClr val="accent2"/>
              </a:buClr>
              <a:buSzPts val="1400"/>
              <a:buFont typeface="Barlow"/>
              <a:buChar char="■"/>
              <a:defRPr>
                <a:solidFill>
                  <a:schemeClr val="accent2"/>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0" r:id="rId3"/>
    <p:sldLayoutId id="2147483672" r:id="rId4"/>
    <p:sldLayoutId id="214748367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gameprogrammingpatterns.com/object-pool.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docs.unity3d.com/Manual/OcclusionCulling.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docs.unity3d.com/Manual/OcclusionCulling.htm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statista.com/statistics/1263585/top-video-game-genres-worldwide-by-ag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460"/>
        <p:cNvGrpSpPr/>
        <p:nvPr/>
      </p:nvGrpSpPr>
      <p:grpSpPr>
        <a:xfrm>
          <a:off x="0" y="0"/>
          <a:ext cx="0" cy="0"/>
          <a:chOff x="0" y="0"/>
          <a:chExt cx="0" cy="0"/>
        </a:xfrm>
      </p:grpSpPr>
      <p:pic>
        <p:nvPicPr>
          <p:cNvPr id="461" name="Google Shape;461;p30"/>
          <p:cNvPicPr preferRelativeResize="0"/>
          <p:nvPr/>
        </p:nvPicPr>
        <p:blipFill rotWithShape="1">
          <a:blip r:embed="rId3">
            <a:alphaModFix/>
          </a:blip>
          <a:srcRect t="14712"/>
          <a:stretch/>
        </p:blipFill>
        <p:spPr>
          <a:xfrm>
            <a:off x="0" y="756850"/>
            <a:ext cx="9144005" cy="4386650"/>
          </a:xfrm>
          <a:prstGeom prst="rect">
            <a:avLst/>
          </a:prstGeom>
          <a:noFill/>
          <a:ln>
            <a:noFill/>
          </a:ln>
        </p:spPr>
      </p:pic>
      <p:sp>
        <p:nvSpPr>
          <p:cNvPr id="462" name="Google Shape;462;p30"/>
          <p:cNvSpPr txBox="1">
            <a:spLocks noGrp="1"/>
          </p:cNvSpPr>
          <p:nvPr>
            <p:ph type="subTitle" idx="1"/>
          </p:nvPr>
        </p:nvSpPr>
        <p:spPr>
          <a:xfrm>
            <a:off x="2105026" y="1985441"/>
            <a:ext cx="1429506"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tr-TR" dirty="0"/>
              <a:t>Ahmet Bera Pay</a:t>
            </a:r>
            <a:endParaRPr dirty="0"/>
          </a:p>
        </p:txBody>
      </p:sp>
      <p:sp>
        <p:nvSpPr>
          <p:cNvPr id="463" name="Google Shape;463;p30"/>
          <p:cNvSpPr txBox="1">
            <a:spLocks noGrp="1"/>
          </p:cNvSpPr>
          <p:nvPr>
            <p:ph type="ctrTitle"/>
          </p:nvPr>
        </p:nvSpPr>
        <p:spPr>
          <a:xfrm>
            <a:off x="1038865" y="259216"/>
            <a:ext cx="6778375" cy="1059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sz="5400" dirty="0"/>
              <a:t>CMPE 485 TERM PROJECT</a:t>
            </a:r>
            <a:endParaRPr sz="5400" dirty="0"/>
          </a:p>
        </p:txBody>
      </p:sp>
      <p:grpSp>
        <p:nvGrpSpPr>
          <p:cNvPr id="464" name="Google Shape;464;p30"/>
          <p:cNvGrpSpPr/>
          <p:nvPr/>
        </p:nvGrpSpPr>
        <p:grpSpPr>
          <a:xfrm>
            <a:off x="317250" y="100236"/>
            <a:ext cx="8509400" cy="5119132"/>
            <a:chOff x="317250" y="100236"/>
            <a:chExt cx="8509400" cy="5119132"/>
          </a:xfrm>
        </p:grpSpPr>
        <p:sp>
          <p:nvSpPr>
            <p:cNvPr id="465" name="Google Shape;465;p30"/>
            <p:cNvSpPr/>
            <p:nvPr/>
          </p:nvSpPr>
          <p:spPr>
            <a:xfrm>
              <a:off x="4459872" y="268825"/>
              <a:ext cx="224104" cy="112149"/>
            </a:xfrm>
            <a:custGeom>
              <a:avLst/>
              <a:gdLst/>
              <a:ahLst/>
              <a:cxnLst/>
              <a:rect l="l" t="t" r="r" b="b"/>
              <a:pathLst>
                <a:path w="2304" h="1153" extrusionOk="0">
                  <a:moveTo>
                    <a:pt x="0" y="1"/>
                  </a:moveTo>
                  <a:lnTo>
                    <a:pt x="1152" y="1153"/>
                  </a:lnTo>
                  <a:lnTo>
                    <a:pt x="23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p:nvPr/>
          </p:nvSpPr>
          <p:spPr>
            <a:xfrm>
              <a:off x="4459872" y="4762622"/>
              <a:ext cx="224104" cy="112052"/>
            </a:xfrm>
            <a:custGeom>
              <a:avLst/>
              <a:gdLst/>
              <a:ahLst/>
              <a:cxnLst/>
              <a:rect l="l" t="t" r="r" b="b"/>
              <a:pathLst>
                <a:path w="2304" h="1152" extrusionOk="0">
                  <a:moveTo>
                    <a:pt x="1152" y="1"/>
                  </a:moveTo>
                  <a:lnTo>
                    <a:pt x="0" y="1152"/>
                  </a:lnTo>
                  <a:lnTo>
                    <a:pt x="2303" y="1152"/>
                  </a:lnTo>
                  <a:lnTo>
                    <a:pt x="1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0"/>
            <p:cNvSpPr/>
            <p:nvPr/>
          </p:nvSpPr>
          <p:spPr>
            <a:xfrm>
              <a:off x="7706505" y="455700"/>
              <a:ext cx="423266" cy="416913"/>
            </a:xfrm>
            <a:custGeom>
              <a:avLst/>
              <a:gdLst/>
              <a:ahLst/>
              <a:cxnLst/>
              <a:rect l="l" t="t" r="r" b="b"/>
              <a:pathLst>
                <a:path w="7262" h="7153" extrusionOk="0">
                  <a:moveTo>
                    <a:pt x="2404" y="973"/>
                  </a:moveTo>
                  <a:lnTo>
                    <a:pt x="6233" y="2353"/>
                  </a:lnTo>
                  <a:lnTo>
                    <a:pt x="4855" y="6183"/>
                  </a:lnTo>
                  <a:lnTo>
                    <a:pt x="1025" y="4803"/>
                  </a:lnTo>
                  <a:lnTo>
                    <a:pt x="2404" y="973"/>
                  </a:lnTo>
                  <a:close/>
                  <a:moveTo>
                    <a:pt x="2150" y="1"/>
                  </a:moveTo>
                  <a:cubicBezTo>
                    <a:pt x="1975" y="1"/>
                    <a:pt x="1811" y="110"/>
                    <a:pt x="1748" y="284"/>
                  </a:cubicBezTo>
                  <a:lnTo>
                    <a:pt x="81" y="4914"/>
                  </a:lnTo>
                  <a:cubicBezTo>
                    <a:pt x="1" y="5135"/>
                    <a:pt x="115" y="5379"/>
                    <a:pt x="336" y="5459"/>
                  </a:cubicBezTo>
                  <a:lnTo>
                    <a:pt x="4968" y="7126"/>
                  </a:lnTo>
                  <a:cubicBezTo>
                    <a:pt x="5016" y="7144"/>
                    <a:pt x="5065" y="7152"/>
                    <a:pt x="5113" y="7152"/>
                  </a:cubicBezTo>
                  <a:cubicBezTo>
                    <a:pt x="5286" y="7152"/>
                    <a:pt x="5447" y="7045"/>
                    <a:pt x="5510" y="6872"/>
                  </a:cubicBezTo>
                  <a:lnTo>
                    <a:pt x="7181" y="2239"/>
                  </a:lnTo>
                  <a:cubicBezTo>
                    <a:pt x="7262" y="2018"/>
                    <a:pt x="7144" y="1774"/>
                    <a:pt x="6923" y="1696"/>
                  </a:cubicBezTo>
                  <a:lnTo>
                    <a:pt x="2293" y="26"/>
                  </a:lnTo>
                  <a:cubicBezTo>
                    <a:pt x="2246" y="9"/>
                    <a:pt x="2198" y="1"/>
                    <a:pt x="2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0"/>
            <p:cNvSpPr/>
            <p:nvPr/>
          </p:nvSpPr>
          <p:spPr>
            <a:xfrm>
              <a:off x="1402600" y="100236"/>
              <a:ext cx="224103" cy="218722"/>
            </a:xfrm>
            <a:custGeom>
              <a:avLst/>
              <a:gdLst/>
              <a:ahLst/>
              <a:cxnLst/>
              <a:rect l="l" t="t" r="r" b="b"/>
              <a:pathLst>
                <a:path w="5009" h="4889" extrusionOk="0">
                  <a:moveTo>
                    <a:pt x="1573" y="0"/>
                  </a:moveTo>
                  <a:cubicBezTo>
                    <a:pt x="1513" y="0"/>
                    <a:pt x="1452" y="13"/>
                    <a:pt x="1393" y="41"/>
                  </a:cubicBezTo>
                  <a:cubicBezTo>
                    <a:pt x="1179" y="137"/>
                    <a:pt x="1085" y="392"/>
                    <a:pt x="1186" y="606"/>
                  </a:cubicBezTo>
                  <a:lnTo>
                    <a:pt x="1939" y="2236"/>
                  </a:lnTo>
                  <a:lnTo>
                    <a:pt x="308" y="2993"/>
                  </a:lnTo>
                  <a:cubicBezTo>
                    <a:pt x="94" y="3089"/>
                    <a:pt x="1" y="3344"/>
                    <a:pt x="101" y="3555"/>
                  </a:cubicBezTo>
                  <a:cubicBezTo>
                    <a:pt x="171" y="3711"/>
                    <a:pt x="325" y="3803"/>
                    <a:pt x="486" y="3803"/>
                  </a:cubicBezTo>
                  <a:cubicBezTo>
                    <a:pt x="547" y="3803"/>
                    <a:pt x="608" y="3790"/>
                    <a:pt x="667" y="3763"/>
                  </a:cubicBezTo>
                  <a:lnTo>
                    <a:pt x="2297" y="3009"/>
                  </a:lnTo>
                  <a:lnTo>
                    <a:pt x="3054" y="4643"/>
                  </a:lnTo>
                  <a:cubicBezTo>
                    <a:pt x="3124" y="4797"/>
                    <a:pt x="3279" y="4889"/>
                    <a:pt x="3441" y="4889"/>
                  </a:cubicBezTo>
                  <a:cubicBezTo>
                    <a:pt x="3500" y="4889"/>
                    <a:pt x="3559" y="4877"/>
                    <a:pt x="3616" y="4850"/>
                  </a:cubicBezTo>
                  <a:cubicBezTo>
                    <a:pt x="3830" y="4750"/>
                    <a:pt x="3924" y="4499"/>
                    <a:pt x="3827" y="4285"/>
                  </a:cubicBezTo>
                  <a:lnTo>
                    <a:pt x="3070" y="2652"/>
                  </a:lnTo>
                  <a:lnTo>
                    <a:pt x="4704" y="1898"/>
                  </a:lnTo>
                  <a:cubicBezTo>
                    <a:pt x="4914" y="1798"/>
                    <a:pt x="5008" y="1547"/>
                    <a:pt x="4911" y="1332"/>
                  </a:cubicBezTo>
                  <a:cubicBezTo>
                    <a:pt x="4838" y="1177"/>
                    <a:pt x="4686" y="1085"/>
                    <a:pt x="4526" y="1085"/>
                  </a:cubicBezTo>
                  <a:cubicBezTo>
                    <a:pt x="4465" y="1085"/>
                    <a:pt x="4404" y="1098"/>
                    <a:pt x="4346" y="1125"/>
                  </a:cubicBezTo>
                  <a:lnTo>
                    <a:pt x="2712" y="1878"/>
                  </a:lnTo>
                  <a:lnTo>
                    <a:pt x="1959" y="248"/>
                  </a:lnTo>
                  <a:cubicBezTo>
                    <a:pt x="1886" y="92"/>
                    <a:pt x="1733" y="0"/>
                    <a:pt x="1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30"/>
            <p:cNvGrpSpPr/>
            <p:nvPr/>
          </p:nvGrpSpPr>
          <p:grpSpPr>
            <a:xfrm>
              <a:off x="317250" y="268825"/>
              <a:ext cx="8509400" cy="4605850"/>
              <a:chOff x="317250" y="268825"/>
              <a:chExt cx="8509400" cy="4605850"/>
            </a:xfrm>
          </p:grpSpPr>
          <p:sp>
            <p:nvSpPr>
              <p:cNvPr id="470" name="Google Shape;470;p30"/>
              <p:cNvSpPr/>
              <p:nvPr/>
            </p:nvSpPr>
            <p:spPr>
              <a:xfrm>
                <a:off x="317250" y="268825"/>
                <a:ext cx="157100" cy="4605850"/>
              </a:xfrm>
              <a:custGeom>
                <a:avLst/>
                <a:gdLst/>
                <a:ahLst/>
                <a:cxnLst/>
                <a:rect l="l" t="t" r="r" b="b"/>
                <a:pathLst>
                  <a:path w="6284" h="184234" extrusionOk="0">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rot="10800000">
                <a:off x="8669550" y="268825"/>
                <a:ext cx="157100" cy="4605850"/>
              </a:xfrm>
              <a:custGeom>
                <a:avLst/>
                <a:gdLst/>
                <a:ahLst/>
                <a:cxnLst/>
                <a:rect l="l" t="t" r="r" b="b"/>
                <a:pathLst>
                  <a:path w="6284" h="184234" extrusionOk="0">
                    <a:moveTo>
                      <a:pt x="1" y="0"/>
                    </a:moveTo>
                    <a:lnTo>
                      <a:pt x="1" y="184233"/>
                    </a:lnTo>
                    <a:lnTo>
                      <a:pt x="6283" y="184233"/>
                    </a:lnTo>
                    <a:lnTo>
                      <a:pt x="6283" y="182906"/>
                    </a:lnTo>
                    <a:lnTo>
                      <a:pt x="1328" y="182906"/>
                    </a:lnTo>
                    <a:lnTo>
                      <a:pt x="1328" y="1332"/>
                    </a:lnTo>
                    <a:lnTo>
                      <a:pt x="6283" y="1332"/>
                    </a:lnTo>
                    <a:lnTo>
                      <a:pt x="6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 name="Google Shape;472;p30"/>
            <p:cNvSpPr/>
            <p:nvPr/>
          </p:nvSpPr>
          <p:spPr>
            <a:xfrm rot="-3000083">
              <a:off x="935724" y="4747579"/>
              <a:ext cx="496882" cy="342676"/>
            </a:xfrm>
            <a:custGeom>
              <a:avLst/>
              <a:gdLst/>
              <a:ahLst/>
              <a:cxnLst/>
              <a:rect l="l" t="t" r="r" b="b"/>
              <a:pathLst>
                <a:path w="15995" h="11031" extrusionOk="0">
                  <a:moveTo>
                    <a:pt x="4510" y="1"/>
                  </a:moveTo>
                  <a:cubicBezTo>
                    <a:pt x="4478" y="1"/>
                    <a:pt x="4445" y="5"/>
                    <a:pt x="4412" y="12"/>
                  </a:cubicBezTo>
                  <a:lnTo>
                    <a:pt x="368" y="990"/>
                  </a:lnTo>
                  <a:cubicBezTo>
                    <a:pt x="141" y="1047"/>
                    <a:pt x="0" y="1274"/>
                    <a:pt x="54" y="1502"/>
                  </a:cubicBezTo>
                  <a:cubicBezTo>
                    <a:pt x="102" y="1698"/>
                    <a:pt x="276" y="1829"/>
                    <a:pt x="467" y="1829"/>
                  </a:cubicBezTo>
                  <a:cubicBezTo>
                    <a:pt x="501" y="1829"/>
                    <a:pt x="535" y="1825"/>
                    <a:pt x="569" y="1817"/>
                  </a:cubicBezTo>
                  <a:lnTo>
                    <a:pt x="4198" y="939"/>
                  </a:lnTo>
                  <a:lnTo>
                    <a:pt x="5075" y="4572"/>
                  </a:lnTo>
                  <a:cubicBezTo>
                    <a:pt x="5120" y="4765"/>
                    <a:pt x="5295" y="4896"/>
                    <a:pt x="5486" y="4896"/>
                  </a:cubicBezTo>
                  <a:cubicBezTo>
                    <a:pt x="5519" y="4896"/>
                    <a:pt x="5553" y="4892"/>
                    <a:pt x="5587" y="4883"/>
                  </a:cubicBezTo>
                  <a:lnTo>
                    <a:pt x="9219" y="4009"/>
                  </a:lnTo>
                  <a:lnTo>
                    <a:pt x="10093" y="7638"/>
                  </a:lnTo>
                  <a:cubicBezTo>
                    <a:pt x="10141" y="7833"/>
                    <a:pt x="10315" y="7964"/>
                    <a:pt x="10509" y="7964"/>
                  </a:cubicBezTo>
                  <a:cubicBezTo>
                    <a:pt x="10542" y="7964"/>
                    <a:pt x="10575" y="7960"/>
                    <a:pt x="10608" y="7952"/>
                  </a:cubicBezTo>
                  <a:lnTo>
                    <a:pt x="14237" y="7076"/>
                  </a:lnTo>
                  <a:lnTo>
                    <a:pt x="15114" y="10704"/>
                  </a:lnTo>
                  <a:cubicBezTo>
                    <a:pt x="15160" y="10899"/>
                    <a:pt x="15336" y="11030"/>
                    <a:pt x="15528" y="11030"/>
                  </a:cubicBezTo>
                  <a:cubicBezTo>
                    <a:pt x="15560" y="11030"/>
                    <a:pt x="15593" y="11026"/>
                    <a:pt x="15626" y="11019"/>
                  </a:cubicBezTo>
                  <a:cubicBezTo>
                    <a:pt x="15858" y="10962"/>
                    <a:pt x="15994" y="10734"/>
                    <a:pt x="15941" y="10503"/>
                  </a:cubicBezTo>
                  <a:lnTo>
                    <a:pt x="14963" y="6463"/>
                  </a:lnTo>
                  <a:cubicBezTo>
                    <a:pt x="14918" y="6267"/>
                    <a:pt x="14744" y="6136"/>
                    <a:pt x="14554" y="6136"/>
                  </a:cubicBezTo>
                  <a:cubicBezTo>
                    <a:pt x="14520" y="6136"/>
                    <a:pt x="14486" y="6140"/>
                    <a:pt x="14452" y="6149"/>
                  </a:cubicBezTo>
                  <a:lnTo>
                    <a:pt x="10823" y="7025"/>
                  </a:lnTo>
                  <a:lnTo>
                    <a:pt x="9945" y="3393"/>
                  </a:lnTo>
                  <a:cubicBezTo>
                    <a:pt x="9897" y="3200"/>
                    <a:pt x="9726" y="3069"/>
                    <a:pt x="9534" y="3069"/>
                  </a:cubicBezTo>
                  <a:cubicBezTo>
                    <a:pt x="9500" y="3069"/>
                    <a:pt x="9465" y="3073"/>
                    <a:pt x="9430" y="3082"/>
                  </a:cubicBezTo>
                  <a:lnTo>
                    <a:pt x="5801" y="3955"/>
                  </a:lnTo>
                  <a:lnTo>
                    <a:pt x="4924" y="327"/>
                  </a:lnTo>
                  <a:cubicBezTo>
                    <a:pt x="4879" y="132"/>
                    <a:pt x="4703" y="1"/>
                    <a:pt x="45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7649030" y="4686859"/>
              <a:ext cx="336421" cy="336596"/>
            </a:xfrm>
            <a:custGeom>
              <a:avLst/>
              <a:gdLst/>
              <a:ahLst/>
              <a:cxnLst/>
              <a:rect l="l" t="t" r="r" b="b"/>
              <a:pathLst>
                <a:path w="5772" h="5775" extrusionOk="0">
                  <a:moveTo>
                    <a:pt x="2886" y="854"/>
                  </a:moveTo>
                  <a:cubicBezTo>
                    <a:pt x="4008" y="854"/>
                    <a:pt x="4921" y="1765"/>
                    <a:pt x="4921" y="2890"/>
                  </a:cubicBezTo>
                  <a:cubicBezTo>
                    <a:pt x="4921" y="4011"/>
                    <a:pt x="4008" y="4924"/>
                    <a:pt x="2886" y="4924"/>
                  </a:cubicBezTo>
                  <a:cubicBezTo>
                    <a:pt x="1765" y="4924"/>
                    <a:pt x="851" y="4011"/>
                    <a:pt x="851" y="2890"/>
                  </a:cubicBezTo>
                  <a:cubicBezTo>
                    <a:pt x="851" y="1765"/>
                    <a:pt x="1765" y="854"/>
                    <a:pt x="2886" y="854"/>
                  </a:cubicBezTo>
                  <a:close/>
                  <a:moveTo>
                    <a:pt x="2886" y="1"/>
                  </a:moveTo>
                  <a:cubicBezTo>
                    <a:pt x="1296" y="1"/>
                    <a:pt x="1" y="1296"/>
                    <a:pt x="1" y="2890"/>
                  </a:cubicBezTo>
                  <a:cubicBezTo>
                    <a:pt x="1" y="4479"/>
                    <a:pt x="1296" y="5774"/>
                    <a:pt x="2886" y="5774"/>
                  </a:cubicBezTo>
                  <a:cubicBezTo>
                    <a:pt x="4480" y="5774"/>
                    <a:pt x="5771" y="4479"/>
                    <a:pt x="5771" y="2890"/>
                  </a:cubicBezTo>
                  <a:cubicBezTo>
                    <a:pt x="5771" y="1296"/>
                    <a:pt x="4480" y="1"/>
                    <a:pt x="28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462;p30">
            <a:extLst>
              <a:ext uri="{FF2B5EF4-FFF2-40B4-BE49-F238E27FC236}">
                <a16:creationId xmlns:a16="http://schemas.microsoft.com/office/drawing/2014/main" id="{DCD752A3-F59D-EEB1-B697-EC5D7C25609E}"/>
              </a:ext>
            </a:extLst>
          </p:cNvPr>
          <p:cNvSpPr txBox="1">
            <a:spLocks/>
          </p:cNvSpPr>
          <p:nvPr/>
        </p:nvSpPr>
        <p:spPr>
          <a:xfrm>
            <a:off x="5609468" y="1977943"/>
            <a:ext cx="1429506"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accent2"/>
              </a:buClr>
              <a:buSzPts val="1400"/>
              <a:buFont typeface="Barlow"/>
              <a:buNone/>
              <a:defRPr sz="1800" b="0" i="0" u="none" strike="noStrike" cap="none">
                <a:solidFill>
                  <a:srgbClr val="FFFFFF"/>
                </a:solidFill>
                <a:latin typeface="Barlow"/>
                <a:ea typeface="Barlow"/>
                <a:cs typeface="Barlow"/>
                <a:sym typeface="Barlow"/>
              </a:defRPr>
            </a:lvl1pPr>
            <a:lvl2pPr marL="914400" marR="0" lvl="1" indent="-317500" algn="ctr" rtl="0">
              <a:lnSpc>
                <a:spcPct val="100000"/>
              </a:lnSpc>
              <a:spcBef>
                <a:spcPts val="1600"/>
              </a:spcBef>
              <a:spcAft>
                <a:spcPts val="0"/>
              </a:spcAft>
              <a:buClr>
                <a:schemeClr val="accent2"/>
              </a:buClr>
              <a:buSzPts val="1400"/>
              <a:buFont typeface="Barlow"/>
              <a:buNone/>
              <a:defRPr sz="1800" b="0" i="0" u="none" strike="noStrike" cap="none">
                <a:solidFill>
                  <a:srgbClr val="FFFFFF"/>
                </a:solidFill>
                <a:latin typeface="Barlow"/>
                <a:ea typeface="Barlow"/>
                <a:cs typeface="Barlow"/>
                <a:sym typeface="Barlow"/>
              </a:defRPr>
            </a:lvl2pPr>
            <a:lvl3pPr marL="1371600" marR="0" lvl="2" indent="-317500" algn="ctr" rtl="0">
              <a:lnSpc>
                <a:spcPct val="100000"/>
              </a:lnSpc>
              <a:spcBef>
                <a:spcPts val="1600"/>
              </a:spcBef>
              <a:spcAft>
                <a:spcPts val="0"/>
              </a:spcAft>
              <a:buClr>
                <a:schemeClr val="accent2"/>
              </a:buClr>
              <a:buSzPts val="1400"/>
              <a:buFont typeface="Barlow"/>
              <a:buNone/>
              <a:defRPr sz="1800" b="0" i="0" u="none" strike="noStrike" cap="none">
                <a:solidFill>
                  <a:srgbClr val="FFFFFF"/>
                </a:solidFill>
                <a:latin typeface="Barlow"/>
                <a:ea typeface="Barlow"/>
                <a:cs typeface="Barlow"/>
                <a:sym typeface="Barlow"/>
              </a:defRPr>
            </a:lvl3pPr>
            <a:lvl4pPr marL="1828800" marR="0" lvl="3" indent="-317500" algn="ctr" rtl="0">
              <a:lnSpc>
                <a:spcPct val="100000"/>
              </a:lnSpc>
              <a:spcBef>
                <a:spcPts val="1600"/>
              </a:spcBef>
              <a:spcAft>
                <a:spcPts val="0"/>
              </a:spcAft>
              <a:buClr>
                <a:schemeClr val="accent2"/>
              </a:buClr>
              <a:buSzPts val="1400"/>
              <a:buFont typeface="Barlow"/>
              <a:buNone/>
              <a:defRPr sz="1800" b="0" i="0" u="none" strike="noStrike" cap="none">
                <a:solidFill>
                  <a:srgbClr val="FFFFFF"/>
                </a:solidFill>
                <a:latin typeface="Barlow"/>
                <a:ea typeface="Barlow"/>
                <a:cs typeface="Barlow"/>
                <a:sym typeface="Barlow"/>
              </a:defRPr>
            </a:lvl4pPr>
            <a:lvl5pPr marL="2286000" marR="0" lvl="4" indent="-317500" algn="ctr" rtl="0">
              <a:lnSpc>
                <a:spcPct val="100000"/>
              </a:lnSpc>
              <a:spcBef>
                <a:spcPts val="1600"/>
              </a:spcBef>
              <a:spcAft>
                <a:spcPts val="0"/>
              </a:spcAft>
              <a:buClr>
                <a:schemeClr val="accent2"/>
              </a:buClr>
              <a:buSzPts val="1400"/>
              <a:buFont typeface="Barlow"/>
              <a:buNone/>
              <a:defRPr sz="1800" b="0" i="0" u="none" strike="noStrike" cap="none">
                <a:solidFill>
                  <a:srgbClr val="FFFFFF"/>
                </a:solidFill>
                <a:latin typeface="Barlow"/>
                <a:ea typeface="Barlow"/>
                <a:cs typeface="Barlow"/>
                <a:sym typeface="Barlow"/>
              </a:defRPr>
            </a:lvl5pPr>
            <a:lvl6pPr marL="2743200" marR="0" lvl="5" indent="-317500" algn="ctr" rtl="0">
              <a:lnSpc>
                <a:spcPct val="100000"/>
              </a:lnSpc>
              <a:spcBef>
                <a:spcPts val="1600"/>
              </a:spcBef>
              <a:spcAft>
                <a:spcPts val="0"/>
              </a:spcAft>
              <a:buClr>
                <a:schemeClr val="accent2"/>
              </a:buClr>
              <a:buSzPts val="1400"/>
              <a:buFont typeface="Barlow"/>
              <a:buNone/>
              <a:defRPr sz="1800" b="0" i="0" u="none" strike="noStrike" cap="none">
                <a:solidFill>
                  <a:srgbClr val="FFFFFF"/>
                </a:solidFill>
                <a:latin typeface="Barlow"/>
                <a:ea typeface="Barlow"/>
                <a:cs typeface="Barlow"/>
                <a:sym typeface="Barlow"/>
              </a:defRPr>
            </a:lvl6pPr>
            <a:lvl7pPr marL="3200400" marR="0" lvl="6" indent="-317500" algn="ctr" rtl="0">
              <a:lnSpc>
                <a:spcPct val="100000"/>
              </a:lnSpc>
              <a:spcBef>
                <a:spcPts val="1600"/>
              </a:spcBef>
              <a:spcAft>
                <a:spcPts val="0"/>
              </a:spcAft>
              <a:buClr>
                <a:schemeClr val="accent2"/>
              </a:buClr>
              <a:buSzPts val="1400"/>
              <a:buFont typeface="Barlow"/>
              <a:buNone/>
              <a:defRPr sz="1800" b="0" i="0" u="none" strike="noStrike" cap="none">
                <a:solidFill>
                  <a:srgbClr val="FFFFFF"/>
                </a:solidFill>
                <a:latin typeface="Barlow"/>
                <a:ea typeface="Barlow"/>
                <a:cs typeface="Barlow"/>
                <a:sym typeface="Barlow"/>
              </a:defRPr>
            </a:lvl7pPr>
            <a:lvl8pPr marL="3657600" marR="0" lvl="7" indent="-317500" algn="ctr" rtl="0">
              <a:lnSpc>
                <a:spcPct val="100000"/>
              </a:lnSpc>
              <a:spcBef>
                <a:spcPts val="1600"/>
              </a:spcBef>
              <a:spcAft>
                <a:spcPts val="0"/>
              </a:spcAft>
              <a:buClr>
                <a:schemeClr val="accent2"/>
              </a:buClr>
              <a:buSzPts val="1400"/>
              <a:buFont typeface="Barlow"/>
              <a:buNone/>
              <a:defRPr sz="1800" b="0" i="0" u="none" strike="noStrike" cap="none">
                <a:solidFill>
                  <a:srgbClr val="FFFFFF"/>
                </a:solidFill>
                <a:latin typeface="Barlow"/>
                <a:ea typeface="Barlow"/>
                <a:cs typeface="Barlow"/>
                <a:sym typeface="Barlow"/>
              </a:defRPr>
            </a:lvl8pPr>
            <a:lvl9pPr marL="4114800" marR="0" lvl="8" indent="-317500" algn="ctr" rtl="0">
              <a:lnSpc>
                <a:spcPct val="100000"/>
              </a:lnSpc>
              <a:spcBef>
                <a:spcPts val="1600"/>
              </a:spcBef>
              <a:spcAft>
                <a:spcPts val="1600"/>
              </a:spcAft>
              <a:buClr>
                <a:schemeClr val="accent2"/>
              </a:buClr>
              <a:buSzPts val="1400"/>
              <a:buFont typeface="Barlow"/>
              <a:buNone/>
              <a:defRPr sz="1800" b="0" i="0" u="none" strike="noStrike" cap="none">
                <a:solidFill>
                  <a:srgbClr val="FFFFFF"/>
                </a:solidFill>
                <a:latin typeface="Barlow"/>
                <a:ea typeface="Barlow"/>
                <a:cs typeface="Barlow"/>
                <a:sym typeface="Barlow"/>
              </a:defRPr>
            </a:lvl9pPr>
          </a:lstStyle>
          <a:p>
            <a:pPr marL="0" indent="0">
              <a:spcAft>
                <a:spcPts val="1600"/>
              </a:spcAft>
            </a:pPr>
            <a:r>
              <a:rPr lang="tr-TR" dirty="0"/>
              <a:t>Mehmet Süzer</a:t>
            </a:r>
            <a:endParaRPr lang="en-GB" dirty="0"/>
          </a:p>
        </p:txBody>
      </p:sp>
      <p:sp>
        <p:nvSpPr>
          <p:cNvPr id="5" name="Google Shape;463;p30">
            <a:extLst>
              <a:ext uri="{FF2B5EF4-FFF2-40B4-BE49-F238E27FC236}">
                <a16:creationId xmlns:a16="http://schemas.microsoft.com/office/drawing/2014/main" id="{F89ADB28-1839-018A-6AFE-E64D6AC3DF05}"/>
              </a:ext>
            </a:extLst>
          </p:cNvPr>
          <p:cNvSpPr txBox="1">
            <a:spLocks/>
          </p:cNvSpPr>
          <p:nvPr/>
        </p:nvSpPr>
        <p:spPr>
          <a:xfrm>
            <a:off x="4163367" y="1070729"/>
            <a:ext cx="1041218"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Squada One"/>
              <a:buNone/>
              <a:defRPr sz="7200" b="0" i="0" u="none" strike="noStrike" cap="none">
                <a:solidFill>
                  <a:srgbClr val="FFFFFF"/>
                </a:solidFill>
                <a:latin typeface="Squada One"/>
                <a:ea typeface="Squada One"/>
                <a:cs typeface="Squada One"/>
                <a:sym typeface="Squada One"/>
              </a:defRPr>
            </a:lvl1pPr>
            <a:lvl2pPr marR="0" lvl="1" algn="l" rtl="0">
              <a:lnSpc>
                <a:spcPct val="100000"/>
              </a:lnSpc>
              <a:spcBef>
                <a:spcPts val="0"/>
              </a:spcBef>
              <a:spcAft>
                <a:spcPts val="0"/>
              </a:spcAft>
              <a:buClr>
                <a:schemeClr val="accent2"/>
              </a:buClr>
              <a:buSzPts val="6000"/>
              <a:buFont typeface="Bahiana"/>
              <a:buNone/>
              <a:defRPr sz="6000" b="0" i="0" u="none" strike="noStrike" cap="none">
                <a:solidFill>
                  <a:schemeClr val="accent2"/>
                </a:solidFill>
                <a:latin typeface="Bahiana"/>
                <a:ea typeface="Bahiana"/>
                <a:cs typeface="Bahiana"/>
                <a:sym typeface="Bahiana"/>
              </a:defRPr>
            </a:lvl2pPr>
            <a:lvl3pPr marR="0" lvl="2" algn="l" rtl="0">
              <a:lnSpc>
                <a:spcPct val="100000"/>
              </a:lnSpc>
              <a:spcBef>
                <a:spcPts val="0"/>
              </a:spcBef>
              <a:spcAft>
                <a:spcPts val="0"/>
              </a:spcAft>
              <a:buClr>
                <a:schemeClr val="accent2"/>
              </a:buClr>
              <a:buSzPts val="6000"/>
              <a:buFont typeface="Bahiana"/>
              <a:buNone/>
              <a:defRPr sz="6000" b="0" i="0" u="none" strike="noStrike" cap="none">
                <a:solidFill>
                  <a:schemeClr val="accent2"/>
                </a:solidFill>
                <a:latin typeface="Bahiana"/>
                <a:ea typeface="Bahiana"/>
                <a:cs typeface="Bahiana"/>
                <a:sym typeface="Bahiana"/>
              </a:defRPr>
            </a:lvl3pPr>
            <a:lvl4pPr marR="0" lvl="3" algn="l" rtl="0">
              <a:lnSpc>
                <a:spcPct val="100000"/>
              </a:lnSpc>
              <a:spcBef>
                <a:spcPts val="0"/>
              </a:spcBef>
              <a:spcAft>
                <a:spcPts val="0"/>
              </a:spcAft>
              <a:buClr>
                <a:schemeClr val="accent2"/>
              </a:buClr>
              <a:buSzPts val="6000"/>
              <a:buFont typeface="Bahiana"/>
              <a:buNone/>
              <a:defRPr sz="6000" b="0" i="0" u="none" strike="noStrike" cap="none">
                <a:solidFill>
                  <a:schemeClr val="accent2"/>
                </a:solidFill>
                <a:latin typeface="Bahiana"/>
                <a:ea typeface="Bahiana"/>
                <a:cs typeface="Bahiana"/>
                <a:sym typeface="Bahiana"/>
              </a:defRPr>
            </a:lvl4pPr>
            <a:lvl5pPr marR="0" lvl="4" algn="l" rtl="0">
              <a:lnSpc>
                <a:spcPct val="100000"/>
              </a:lnSpc>
              <a:spcBef>
                <a:spcPts val="0"/>
              </a:spcBef>
              <a:spcAft>
                <a:spcPts val="0"/>
              </a:spcAft>
              <a:buClr>
                <a:schemeClr val="accent2"/>
              </a:buClr>
              <a:buSzPts val="6000"/>
              <a:buFont typeface="Bahiana"/>
              <a:buNone/>
              <a:defRPr sz="6000" b="0" i="0" u="none" strike="noStrike" cap="none">
                <a:solidFill>
                  <a:schemeClr val="accent2"/>
                </a:solidFill>
                <a:latin typeface="Bahiana"/>
                <a:ea typeface="Bahiana"/>
                <a:cs typeface="Bahiana"/>
                <a:sym typeface="Bahiana"/>
              </a:defRPr>
            </a:lvl5pPr>
            <a:lvl6pPr marR="0" lvl="5" algn="l" rtl="0">
              <a:lnSpc>
                <a:spcPct val="100000"/>
              </a:lnSpc>
              <a:spcBef>
                <a:spcPts val="0"/>
              </a:spcBef>
              <a:spcAft>
                <a:spcPts val="0"/>
              </a:spcAft>
              <a:buClr>
                <a:schemeClr val="accent2"/>
              </a:buClr>
              <a:buSzPts val="6000"/>
              <a:buFont typeface="Bahiana"/>
              <a:buNone/>
              <a:defRPr sz="6000" b="0" i="0" u="none" strike="noStrike" cap="none">
                <a:solidFill>
                  <a:schemeClr val="accent2"/>
                </a:solidFill>
                <a:latin typeface="Bahiana"/>
                <a:ea typeface="Bahiana"/>
                <a:cs typeface="Bahiana"/>
                <a:sym typeface="Bahiana"/>
              </a:defRPr>
            </a:lvl6pPr>
            <a:lvl7pPr marR="0" lvl="6" algn="l" rtl="0">
              <a:lnSpc>
                <a:spcPct val="100000"/>
              </a:lnSpc>
              <a:spcBef>
                <a:spcPts val="0"/>
              </a:spcBef>
              <a:spcAft>
                <a:spcPts val="0"/>
              </a:spcAft>
              <a:buClr>
                <a:schemeClr val="accent2"/>
              </a:buClr>
              <a:buSzPts val="6000"/>
              <a:buFont typeface="Bahiana"/>
              <a:buNone/>
              <a:defRPr sz="6000" b="0" i="0" u="none" strike="noStrike" cap="none">
                <a:solidFill>
                  <a:schemeClr val="accent2"/>
                </a:solidFill>
                <a:latin typeface="Bahiana"/>
                <a:ea typeface="Bahiana"/>
                <a:cs typeface="Bahiana"/>
                <a:sym typeface="Bahiana"/>
              </a:defRPr>
            </a:lvl7pPr>
            <a:lvl8pPr marR="0" lvl="7" algn="l" rtl="0">
              <a:lnSpc>
                <a:spcPct val="100000"/>
              </a:lnSpc>
              <a:spcBef>
                <a:spcPts val="0"/>
              </a:spcBef>
              <a:spcAft>
                <a:spcPts val="0"/>
              </a:spcAft>
              <a:buClr>
                <a:schemeClr val="accent2"/>
              </a:buClr>
              <a:buSzPts val="6000"/>
              <a:buFont typeface="Bahiana"/>
              <a:buNone/>
              <a:defRPr sz="6000" b="0" i="0" u="none" strike="noStrike" cap="none">
                <a:solidFill>
                  <a:schemeClr val="accent2"/>
                </a:solidFill>
                <a:latin typeface="Bahiana"/>
                <a:ea typeface="Bahiana"/>
                <a:cs typeface="Bahiana"/>
                <a:sym typeface="Bahiana"/>
              </a:defRPr>
            </a:lvl8pPr>
            <a:lvl9pPr marR="0" lvl="8" algn="l" rtl="0">
              <a:lnSpc>
                <a:spcPct val="100000"/>
              </a:lnSpc>
              <a:spcBef>
                <a:spcPts val="0"/>
              </a:spcBef>
              <a:spcAft>
                <a:spcPts val="0"/>
              </a:spcAft>
              <a:buClr>
                <a:schemeClr val="accent2"/>
              </a:buClr>
              <a:buSzPts val="6000"/>
              <a:buFont typeface="Bahiana"/>
              <a:buNone/>
              <a:defRPr sz="6000" b="0" i="0" u="none" strike="noStrike" cap="none">
                <a:solidFill>
                  <a:schemeClr val="accent2"/>
                </a:solidFill>
                <a:latin typeface="Bahiana"/>
                <a:ea typeface="Bahiana"/>
                <a:cs typeface="Bahiana"/>
                <a:sym typeface="Bahiana"/>
              </a:defRPr>
            </a:lvl9pPr>
          </a:lstStyle>
          <a:p>
            <a:r>
              <a:rPr lang="tr-TR" sz="3200" dirty="0"/>
              <a:t>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body" idx="1"/>
          </p:nvPr>
        </p:nvSpPr>
        <p:spPr>
          <a:xfrm>
            <a:off x="534218" y="1778793"/>
            <a:ext cx="7972846" cy="2218087"/>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Barlow Light"/>
              <a:buChar char="●"/>
            </a:pPr>
            <a:r>
              <a:rPr lang="tr-TR" sz="2400" b="1" dirty="0">
                <a:solidFill>
                  <a:schemeClr val="accent3"/>
                </a:solidFill>
                <a:latin typeface="Barlow" panose="00000500000000000000" pitchFamily="2" charset="-94"/>
              </a:rPr>
              <a:t>Object </a:t>
            </a:r>
            <a:r>
              <a:rPr lang="en-US" sz="2400" b="1" dirty="0">
                <a:solidFill>
                  <a:schemeClr val="accent3"/>
                </a:solidFill>
                <a:latin typeface="Barlow" panose="00000500000000000000" pitchFamily="2" charset="-94"/>
              </a:rPr>
              <a:t>pooling</a:t>
            </a:r>
          </a:p>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Occlusion culling</a:t>
            </a:r>
          </a:p>
          <a:p>
            <a:pPr marL="457200" lvl="0" indent="-317500" algn="l" rtl="0">
              <a:spcBef>
                <a:spcPts val="0"/>
              </a:spcBef>
              <a:spcAft>
                <a:spcPts val="0"/>
              </a:spcAft>
              <a:buClr>
                <a:schemeClr val="lt2"/>
              </a:buClr>
              <a:buSzPts val="1400"/>
              <a:buFont typeface="Barlow Light"/>
              <a:buChar char="●"/>
            </a:pPr>
            <a:r>
              <a:rPr lang="tr-TR" sz="2400" b="1" dirty="0">
                <a:solidFill>
                  <a:schemeClr val="accent3"/>
                </a:solidFill>
                <a:latin typeface="Barlow" panose="00000500000000000000" pitchFamily="2" charset="-94"/>
              </a:rPr>
              <a:t>GPU </a:t>
            </a:r>
            <a:r>
              <a:rPr lang="en-US" sz="2400" b="1" dirty="0">
                <a:solidFill>
                  <a:schemeClr val="accent3"/>
                </a:solidFill>
                <a:latin typeface="Barlow" panose="00000500000000000000" pitchFamily="2" charset="-94"/>
              </a:rPr>
              <a:t>instancing</a:t>
            </a:r>
          </a:p>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Level of Detail (LOD)</a:t>
            </a:r>
          </a:p>
        </p:txBody>
      </p:sp>
      <p:sp>
        <p:nvSpPr>
          <p:cNvPr id="479" name="Google Shape;479;p31"/>
          <p:cNvSpPr txBox="1">
            <a:spLocks noGrp="1"/>
          </p:cNvSpPr>
          <p:nvPr>
            <p:ph type="ctrTitle"/>
          </p:nvPr>
        </p:nvSpPr>
        <p:spPr>
          <a:xfrm>
            <a:off x="3011424" y="458795"/>
            <a:ext cx="3492908"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HOW TO IMPROVE?</a:t>
            </a:r>
            <a:endParaRPr dirty="0"/>
          </a:p>
        </p:txBody>
      </p:sp>
    </p:spTree>
    <p:extLst>
      <p:ext uri="{BB962C8B-B14F-4D97-AF65-F5344CB8AC3E}">
        <p14:creationId xmlns:p14="http://schemas.microsoft.com/office/powerpoint/2010/main" val="3507802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body" idx="1"/>
          </p:nvPr>
        </p:nvSpPr>
        <p:spPr>
          <a:xfrm>
            <a:off x="713593" y="1319640"/>
            <a:ext cx="7716814" cy="34095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2400" b="1" dirty="0">
                <a:solidFill>
                  <a:schemeClr val="accent1"/>
                </a:solidFill>
                <a:latin typeface="Barlow" panose="00000500000000000000" pitchFamily="2" charset="-94"/>
              </a:rPr>
              <a:t>INTENT</a:t>
            </a:r>
            <a:r>
              <a:rPr lang="tr-TR" sz="2400" b="1" dirty="0">
                <a:solidFill>
                  <a:schemeClr val="accent3"/>
                </a:solidFill>
                <a:latin typeface="Barlow" panose="00000500000000000000" pitchFamily="2" charset="-94"/>
              </a:rPr>
              <a:t>: </a:t>
            </a:r>
            <a:r>
              <a:rPr lang="en-US" sz="2400" b="1" dirty="0">
                <a:solidFill>
                  <a:schemeClr val="accent3"/>
                </a:solidFill>
                <a:latin typeface="Barlow" panose="00000500000000000000" pitchFamily="2" charset="-94"/>
              </a:rPr>
              <a:t>Improve performance and memory use by reusing objects from a fixed pool instead of allocating and freeing them individually</a:t>
            </a:r>
          </a:p>
          <a:p>
            <a:pPr marL="0" lvl="0" indent="0" algn="l" rtl="0">
              <a:spcBef>
                <a:spcPts val="0"/>
              </a:spcBef>
              <a:spcAft>
                <a:spcPts val="0"/>
              </a:spcAft>
              <a:buClr>
                <a:schemeClr val="dk1"/>
              </a:buClr>
              <a:buSzPts val="1100"/>
              <a:buFont typeface="Arial"/>
              <a:buNone/>
            </a:pPr>
            <a:endParaRPr lang="tr-TR" sz="2400" b="1" dirty="0">
              <a:solidFill>
                <a:schemeClr val="accent3"/>
              </a:solidFill>
              <a:latin typeface="Barlow" panose="00000500000000000000" pitchFamily="2" charset="-94"/>
            </a:endParaRPr>
          </a:p>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Reduces memory allocation and deallocation overheads</a:t>
            </a:r>
          </a:p>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Reduces memory fragmentation</a:t>
            </a:r>
            <a:endParaRPr lang="tr-TR" sz="2400" b="1" dirty="0">
              <a:solidFill>
                <a:schemeClr val="accent3"/>
              </a:solidFill>
              <a:latin typeface="Barlow" panose="00000500000000000000" pitchFamily="2" charset="-94"/>
            </a:endParaRPr>
          </a:p>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Raises data locality</a:t>
            </a:r>
          </a:p>
          <a:p>
            <a:pPr marL="457200" lvl="0" indent="-317500" algn="l" rtl="0">
              <a:spcBef>
                <a:spcPts val="0"/>
              </a:spcBef>
              <a:spcAft>
                <a:spcPts val="0"/>
              </a:spcAft>
              <a:buClr>
                <a:schemeClr val="lt2"/>
              </a:buClr>
              <a:buSzPts val="1400"/>
              <a:buFont typeface="Barlow Light"/>
              <a:buChar char="●"/>
            </a:pPr>
            <a:endParaRPr lang="en-US" sz="2400" dirty="0">
              <a:solidFill>
                <a:srgbClr val="FFFFFF"/>
              </a:solidFill>
            </a:endParaRPr>
          </a:p>
          <a:p>
            <a:pPr marL="0" lvl="0" indent="0" algn="l" rtl="0">
              <a:spcBef>
                <a:spcPts val="0"/>
              </a:spcBef>
              <a:spcAft>
                <a:spcPts val="0"/>
              </a:spcAft>
              <a:buClr>
                <a:schemeClr val="dk1"/>
              </a:buClr>
              <a:buSzPts val="1100"/>
              <a:buFont typeface="Arial"/>
              <a:buNone/>
            </a:pPr>
            <a:endParaRPr lang="tr-TR" sz="2400" b="1" dirty="0">
              <a:solidFill>
                <a:schemeClr val="accent3"/>
              </a:solidFill>
              <a:latin typeface="Barlow" panose="00000500000000000000" pitchFamily="2" charset="-94"/>
            </a:endParaRPr>
          </a:p>
        </p:txBody>
      </p:sp>
      <p:sp>
        <p:nvSpPr>
          <p:cNvPr id="479" name="Google Shape;479;p31"/>
          <p:cNvSpPr txBox="1">
            <a:spLocks noGrp="1"/>
          </p:cNvSpPr>
          <p:nvPr>
            <p:ph type="ctrTitle"/>
          </p:nvPr>
        </p:nvSpPr>
        <p:spPr>
          <a:xfrm>
            <a:off x="3343706" y="475409"/>
            <a:ext cx="2456588"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OBJECT POOLING</a:t>
            </a:r>
            <a:endParaRPr dirty="0"/>
          </a:p>
        </p:txBody>
      </p:sp>
    </p:spTree>
    <p:extLst>
      <p:ext uri="{BB962C8B-B14F-4D97-AF65-F5344CB8AC3E}">
        <p14:creationId xmlns:p14="http://schemas.microsoft.com/office/powerpoint/2010/main" val="1774940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2581466" y="276190"/>
            <a:ext cx="4352544" cy="5426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THE CURSE OF FRAGMENTATION</a:t>
            </a:r>
            <a:endParaRPr dirty="0"/>
          </a:p>
        </p:txBody>
      </p:sp>
      <p:pic>
        <p:nvPicPr>
          <p:cNvPr id="3" name="Resim 2" descr="metin, yazı tipi, makbuz, siyah beyaz içeren bir resim&#10;&#10;Açıklama otomatik olarak oluşturuldu">
            <a:extLst>
              <a:ext uri="{FF2B5EF4-FFF2-40B4-BE49-F238E27FC236}">
                <a16:creationId xmlns:a16="http://schemas.microsoft.com/office/drawing/2014/main" id="{19E31537-1F99-2328-4FD0-9370F8698601}"/>
              </a:ext>
            </a:extLst>
          </p:cNvPr>
          <p:cNvPicPr>
            <a:picLocks noChangeAspect="1"/>
          </p:cNvPicPr>
          <p:nvPr/>
        </p:nvPicPr>
        <p:blipFill>
          <a:blip r:embed="rId3"/>
          <a:stretch>
            <a:fillRect/>
          </a:stretch>
        </p:blipFill>
        <p:spPr>
          <a:xfrm>
            <a:off x="1612984" y="874405"/>
            <a:ext cx="5918032" cy="3636175"/>
          </a:xfrm>
          <a:prstGeom prst="rect">
            <a:avLst/>
          </a:prstGeom>
        </p:spPr>
      </p:pic>
      <p:sp>
        <p:nvSpPr>
          <p:cNvPr id="7" name="Metin kutusu 6">
            <a:extLst>
              <a:ext uri="{FF2B5EF4-FFF2-40B4-BE49-F238E27FC236}">
                <a16:creationId xmlns:a16="http://schemas.microsoft.com/office/drawing/2014/main" id="{5BE5CE54-69AA-B559-8914-AEBB5D0818D2}"/>
              </a:ext>
            </a:extLst>
          </p:cNvPr>
          <p:cNvSpPr txBox="1"/>
          <p:nvPr/>
        </p:nvSpPr>
        <p:spPr>
          <a:xfrm>
            <a:off x="2471738" y="4506310"/>
            <a:ext cx="4572000" cy="276999"/>
          </a:xfrm>
          <a:prstGeom prst="rect">
            <a:avLst/>
          </a:prstGeom>
          <a:noFill/>
        </p:spPr>
        <p:txBody>
          <a:bodyPr wrap="square">
            <a:spAutoFit/>
          </a:bodyPr>
          <a:lstStyle/>
          <a:p>
            <a:r>
              <a:rPr lang="en-US" sz="1200" dirty="0">
                <a:solidFill>
                  <a:schemeClr val="accent1"/>
                </a:solidFill>
                <a:latin typeface="Barlow" panose="00000500000000000000" pitchFamily="2" charset="-94"/>
                <a:hlinkClick r:id="rId4">
                  <a:extLst>
                    <a:ext uri="{A12FA001-AC4F-418D-AE19-62706E023703}">
                      <ahyp:hlinkClr xmlns:ahyp="http://schemas.microsoft.com/office/drawing/2018/hyperlinkcolor" val="tx"/>
                    </a:ext>
                  </a:extLst>
                </a:hlinkClick>
              </a:rPr>
              <a:t>https://gameprogrammingpatterns.com/object-pool.html</a:t>
            </a:r>
            <a:endParaRPr lang="en-US" sz="1200" dirty="0">
              <a:solidFill>
                <a:schemeClr val="accent1"/>
              </a:solidFill>
              <a:latin typeface="Barlow" panose="00000500000000000000" pitchFamily="2" charset="-94"/>
            </a:endParaRPr>
          </a:p>
        </p:txBody>
      </p:sp>
    </p:spTree>
    <p:extLst>
      <p:ext uri="{BB962C8B-B14F-4D97-AF65-F5344CB8AC3E}">
        <p14:creationId xmlns:p14="http://schemas.microsoft.com/office/powerpoint/2010/main" val="2298545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570637" y="321750"/>
            <a:ext cx="2222182" cy="5426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DATA LOCALITY</a:t>
            </a:r>
            <a:endParaRPr dirty="0"/>
          </a:p>
        </p:txBody>
      </p:sp>
      <p:pic>
        <p:nvPicPr>
          <p:cNvPr id="4" name="Resim 3" descr="metin, ekran görüntüsü, üçgen, çizgi içeren bir resim&#10;&#10;Açıklama otomatik olarak oluşturuldu">
            <a:extLst>
              <a:ext uri="{FF2B5EF4-FFF2-40B4-BE49-F238E27FC236}">
                <a16:creationId xmlns:a16="http://schemas.microsoft.com/office/drawing/2014/main" id="{50707A32-A4B1-7F8F-7E99-AE33A18214DB}"/>
              </a:ext>
            </a:extLst>
          </p:cNvPr>
          <p:cNvPicPr>
            <a:picLocks noChangeAspect="1"/>
          </p:cNvPicPr>
          <p:nvPr/>
        </p:nvPicPr>
        <p:blipFill>
          <a:blip r:embed="rId3"/>
          <a:stretch>
            <a:fillRect/>
          </a:stretch>
        </p:blipFill>
        <p:spPr>
          <a:xfrm>
            <a:off x="1190359" y="872990"/>
            <a:ext cx="5978537" cy="3948760"/>
          </a:xfrm>
          <a:prstGeom prst="rect">
            <a:avLst/>
          </a:prstGeom>
        </p:spPr>
      </p:pic>
    </p:spTree>
    <p:extLst>
      <p:ext uri="{BB962C8B-B14F-4D97-AF65-F5344CB8AC3E}">
        <p14:creationId xmlns:p14="http://schemas.microsoft.com/office/powerpoint/2010/main" val="1039191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body" idx="1"/>
          </p:nvPr>
        </p:nvSpPr>
        <p:spPr>
          <a:xfrm>
            <a:off x="713593" y="1319640"/>
            <a:ext cx="7716814" cy="2959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b="1" dirty="0">
                <a:solidFill>
                  <a:schemeClr val="accent1"/>
                </a:solidFill>
                <a:latin typeface="Barlow" panose="00000500000000000000" pitchFamily="2" charset="-94"/>
              </a:rPr>
              <a:t>INTENT: Prevent</a:t>
            </a:r>
            <a:r>
              <a:rPr lang="en-US" sz="2400" b="1" dirty="0">
                <a:solidFill>
                  <a:schemeClr val="accent3"/>
                </a:solidFill>
                <a:latin typeface="Barlow" panose="00000500000000000000" pitchFamily="2" charset="-94"/>
              </a:rPr>
              <a:t> GPUs from performing rendering calculations for game objects that are completely hidden from view (occluded) by other game objects</a:t>
            </a:r>
            <a:endParaRPr lang="tr-TR" sz="2400" b="1" dirty="0">
              <a:solidFill>
                <a:schemeClr val="accent3"/>
              </a:solidFill>
              <a:latin typeface="Barlow" panose="00000500000000000000" pitchFamily="2" charset="-94"/>
            </a:endParaRPr>
          </a:p>
          <a:p>
            <a:pPr marL="0" lvl="0" indent="0" algn="l" rtl="0">
              <a:spcBef>
                <a:spcPts val="0"/>
              </a:spcBef>
              <a:spcAft>
                <a:spcPts val="0"/>
              </a:spcAft>
              <a:buClr>
                <a:schemeClr val="dk1"/>
              </a:buClr>
              <a:buSzPts val="1100"/>
              <a:buFont typeface="Arial"/>
              <a:buNone/>
            </a:pPr>
            <a:endParaRPr lang="en-US" sz="2400" b="1" dirty="0">
              <a:solidFill>
                <a:schemeClr val="accent3"/>
              </a:solidFill>
              <a:latin typeface="Barlow" panose="00000500000000000000" pitchFamily="2" charset="-94"/>
            </a:endParaRPr>
          </a:p>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Reduces GPU overhead</a:t>
            </a:r>
          </a:p>
        </p:txBody>
      </p:sp>
      <p:sp>
        <p:nvSpPr>
          <p:cNvPr id="479" name="Google Shape;479;p31"/>
          <p:cNvSpPr txBox="1">
            <a:spLocks noGrp="1"/>
          </p:cNvSpPr>
          <p:nvPr>
            <p:ph type="ctrTitle"/>
          </p:nvPr>
        </p:nvSpPr>
        <p:spPr>
          <a:xfrm>
            <a:off x="3168468" y="439691"/>
            <a:ext cx="2807063"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OCCLUSION CULLING</a:t>
            </a:r>
            <a:endParaRPr dirty="0"/>
          </a:p>
        </p:txBody>
      </p:sp>
    </p:spTree>
    <p:extLst>
      <p:ext uri="{BB962C8B-B14F-4D97-AF65-F5344CB8AC3E}">
        <p14:creationId xmlns:p14="http://schemas.microsoft.com/office/powerpoint/2010/main" val="3058200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168468" y="293387"/>
            <a:ext cx="2807063"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OCCLUSION CULLING</a:t>
            </a:r>
            <a:endParaRPr dirty="0"/>
          </a:p>
        </p:txBody>
      </p:sp>
      <p:pic>
        <p:nvPicPr>
          <p:cNvPr id="5" name="Resim 4" descr="metin, ekran görüntüsü, harita, multimedya yazılımı içeren bir resim&#10;&#10;Açıklama otomatik olarak oluşturuldu">
            <a:extLst>
              <a:ext uri="{FF2B5EF4-FFF2-40B4-BE49-F238E27FC236}">
                <a16:creationId xmlns:a16="http://schemas.microsoft.com/office/drawing/2014/main" id="{328685E0-5230-D0E8-A230-4E970A5BFD50}"/>
              </a:ext>
            </a:extLst>
          </p:cNvPr>
          <p:cNvPicPr>
            <a:picLocks noChangeAspect="1"/>
          </p:cNvPicPr>
          <p:nvPr/>
        </p:nvPicPr>
        <p:blipFill>
          <a:blip r:embed="rId3"/>
          <a:stretch>
            <a:fillRect/>
          </a:stretch>
        </p:blipFill>
        <p:spPr>
          <a:xfrm>
            <a:off x="1599438" y="902426"/>
            <a:ext cx="6059424" cy="3686077"/>
          </a:xfrm>
          <a:prstGeom prst="rect">
            <a:avLst/>
          </a:prstGeom>
        </p:spPr>
      </p:pic>
      <p:sp>
        <p:nvSpPr>
          <p:cNvPr id="6" name="Metin kutusu 5">
            <a:extLst>
              <a:ext uri="{FF2B5EF4-FFF2-40B4-BE49-F238E27FC236}">
                <a16:creationId xmlns:a16="http://schemas.microsoft.com/office/drawing/2014/main" id="{BB9533BB-832A-E155-832A-25F452304ED9}"/>
              </a:ext>
            </a:extLst>
          </p:cNvPr>
          <p:cNvSpPr txBox="1"/>
          <p:nvPr/>
        </p:nvSpPr>
        <p:spPr>
          <a:xfrm>
            <a:off x="2618183" y="4538497"/>
            <a:ext cx="3907632" cy="261610"/>
          </a:xfrm>
          <a:prstGeom prst="rect">
            <a:avLst/>
          </a:prstGeom>
          <a:noFill/>
        </p:spPr>
        <p:txBody>
          <a:bodyPr wrap="square">
            <a:spAutoFit/>
          </a:bodyPr>
          <a:lstStyle/>
          <a:p>
            <a:r>
              <a:rPr lang="en-US" sz="1100" dirty="0">
                <a:solidFill>
                  <a:schemeClr val="accent1"/>
                </a:solidFill>
                <a:latin typeface="Barlow" panose="00000500000000000000" pitchFamily="2" charset="-94"/>
                <a:hlinkClick r:id="rId4">
                  <a:extLst>
                    <a:ext uri="{A12FA001-AC4F-418D-AE19-62706E023703}">
                      <ahyp:hlinkClr xmlns:ahyp="http://schemas.microsoft.com/office/drawing/2018/hyperlinkcolor" val="tx"/>
                    </a:ext>
                  </a:extLst>
                </a:hlinkClick>
              </a:rPr>
              <a:t>https://docs.unity3d.com/Manual/OcclusionCulling.html</a:t>
            </a:r>
            <a:endParaRPr lang="en-US" sz="1100" dirty="0">
              <a:solidFill>
                <a:schemeClr val="accent1"/>
              </a:solidFill>
              <a:latin typeface="Barlow" panose="00000500000000000000" pitchFamily="2" charset="-94"/>
            </a:endParaRPr>
          </a:p>
        </p:txBody>
      </p:sp>
    </p:spTree>
    <p:extLst>
      <p:ext uri="{BB962C8B-B14F-4D97-AF65-F5344CB8AC3E}">
        <p14:creationId xmlns:p14="http://schemas.microsoft.com/office/powerpoint/2010/main" val="2332402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168468" y="293387"/>
            <a:ext cx="2807063"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OCCLUSION CULLING</a:t>
            </a:r>
            <a:endParaRPr dirty="0"/>
          </a:p>
        </p:txBody>
      </p:sp>
      <p:pic>
        <p:nvPicPr>
          <p:cNvPr id="3" name="Resim 2" descr="metin, ekran görüntüsü, multimedya yazılımı, grafik yazılımı içeren bir resim&#10;&#10;Açıklama otomatik olarak oluşturuldu">
            <a:extLst>
              <a:ext uri="{FF2B5EF4-FFF2-40B4-BE49-F238E27FC236}">
                <a16:creationId xmlns:a16="http://schemas.microsoft.com/office/drawing/2014/main" id="{D5DE7F1D-4CD3-BD1F-2530-88BAA5C100A2}"/>
              </a:ext>
            </a:extLst>
          </p:cNvPr>
          <p:cNvPicPr>
            <a:picLocks noChangeAspect="1"/>
          </p:cNvPicPr>
          <p:nvPr/>
        </p:nvPicPr>
        <p:blipFill>
          <a:blip r:embed="rId3"/>
          <a:stretch>
            <a:fillRect/>
          </a:stretch>
        </p:blipFill>
        <p:spPr>
          <a:xfrm>
            <a:off x="1533440" y="873657"/>
            <a:ext cx="6077117" cy="3696840"/>
          </a:xfrm>
          <a:prstGeom prst="rect">
            <a:avLst/>
          </a:prstGeom>
        </p:spPr>
      </p:pic>
      <p:sp>
        <p:nvSpPr>
          <p:cNvPr id="6" name="Metin kutusu 5">
            <a:extLst>
              <a:ext uri="{FF2B5EF4-FFF2-40B4-BE49-F238E27FC236}">
                <a16:creationId xmlns:a16="http://schemas.microsoft.com/office/drawing/2014/main" id="{0DAB7333-2E88-8B64-D93E-AC0A749AB702}"/>
              </a:ext>
            </a:extLst>
          </p:cNvPr>
          <p:cNvSpPr txBox="1"/>
          <p:nvPr/>
        </p:nvSpPr>
        <p:spPr>
          <a:xfrm>
            <a:off x="2618182" y="4511579"/>
            <a:ext cx="3907632" cy="261610"/>
          </a:xfrm>
          <a:prstGeom prst="rect">
            <a:avLst/>
          </a:prstGeom>
          <a:noFill/>
        </p:spPr>
        <p:txBody>
          <a:bodyPr wrap="square">
            <a:spAutoFit/>
          </a:bodyPr>
          <a:lstStyle/>
          <a:p>
            <a:r>
              <a:rPr lang="en-US" sz="1100" dirty="0">
                <a:solidFill>
                  <a:schemeClr val="accent1"/>
                </a:solidFill>
                <a:latin typeface="Barlow" panose="00000500000000000000" pitchFamily="2" charset="-94"/>
                <a:hlinkClick r:id="rId4">
                  <a:extLst>
                    <a:ext uri="{A12FA001-AC4F-418D-AE19-62706E023703}">
                      <ahyp:hlinkClr xmlns:ahyp="http://schemas.microsoft.com/office/drawing/2018/hyperlinkcolor" val="tx"/>
                    </a:ext>
                  </a:extLst>
                </a:hlinkClick>
              </a:rPr>
              <a:t>https://docs.unity3d.com/Manual/OcclusionCulling.html</a:t>
            </a:r>
            <a:endParaRPr lang="en-US" sz="1100" dirty="0">
              <a:solidFill>
                <a:schemeClr val="accent1"/>
              </a:solidFill>
              <a:latin typeface="Barlow" panose="00000500000000000000" pitchFamily="2" charset="-94"/>
            </a:endParaRPr>
          </a:p>
        </p:txBody>
      </p:sp>
    </p:spTree>
    <p:extLst>
      <p:ext uri="{BB962C8B-B14F-4D97-AF65-F5344CB8AC3E}">
        <p14:creationId xmlns:p14="http://schemas.microsoft.com/office/powerpoint/2010/main" val="3530906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body" idx="1"/>
          </p:nvPr>
        </p:nvSpPr>
        <p:spPr>
          <a:xfrm>
            <a:off x="713593" y="1319640"/>
            <a:ext cx="7716814" cy="2959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b="1" dirty="0">
                <a:solidFill>
                  <a:schemeClr val="accent1"/>
                </a:solidFill>
                <a:latin typeface="Barlow" panose="00000500000000000000" pitchFamily="2" charset="-94"/>
              </a:rPr>
              <a:t>INTENT: Render multiple copies of a mesh with the same material in a single draw call</a:t>
            </a:r>
          </a:p>
          <a:p>
            <a:pPr marL="0" lvl="0" indent="0" algn="l" rtl="0">
              <a:spcBef>
                <a:spcPts val="0"/>
              </a:spcBef>
              <a:spcAft>
                <a:spcPts val="0"/>
              </a:spcAft>
              <a:buClr>
                <a:schemeClr val="dk1"/>
              </a:buClr>
              <a:buSzPts val="1100"/>
              <a:buFont typeface="Arial"/>
              <a:buNone/>
            </a:pPr>
            <a:endParaRPr lang="en-US" sz="2400" b="1" dirty="0">
              <a:solidFill>
                <a:schemeClr val="accent1"/>
              </a:solidFill>
              <a:latin typeface="Barlow" panose="00000500000000000000" pitchFamily="2" charset="-94"/>
            </a:endParaRPr>
          </a:p>
          <a:p>
            <a:pPr marL="0" lvl="0" indent="0" algn="l" rtl="0">
              <a:spcBef>
                <a:spcPts val="0"/>
              </a:spcBef>
              <a:spcAft>
                <a:spcPts val="0"/>
              </a:spcAft>
              <a:buClr>
                <a:schemeClr val="dk1"/>
              </a:buClr>
              <a:buSzPts val="1100"/>
              <a:buFont typeface="Arial"/>
              <a:buNone/>
            </a:pPr>
            <a:r>
              <a:rPr lang="en-US" sz="2400" b="1" dirty="0">
                <a:solidFill>
                  <a:schemeClr val="accent1"/>
                </a:solidFill>
                <a:latin typeface="Barlow" panose="00000500000000000000" pitchFamily="2" charset="-94"/>
              </a:rPr>
              <a:t>To add variations and reduce the appearance of repetition, each instance can have different properties such</a:t>
            </a:r>
            <a:r>
              <a:rPr lang="tr-TR" sz="2400" b="1" dirty="0">
                <a:solidFill>
                  <a:schemeClr val="accent1"/>
                </a:solidFill>
                <a:latin typeface="Barlow" panose="00000500000000000000" pitchFamily="2" charset="-94"/>
              </a:rPr>
              <a:t> </a:t>
            </a:r>
            <a:r>
              <a:rPr lang="en-US" sz="2400" b="1" dirty="0">
                <a:solidFill>
                  <a:schemeClr val="accent1"/>
                </a:solidFill>
                <a:latin typeface="Barlow" panose="00000500000000000000" pitchFamily="2" charset="-94"/>
              </a:rPr>
              <a:t>as color or scale.</a:t>
            </a:r>
          </a:p>
          <a:p>
            <a:pPr marL="0" lvl="0" indent="0" algn="l" rtl="0">
              <a:spcBef>
                <a:spcPts val="0"/>
              </a:spcBef>
              <a:spcAft>
                <a:spcPts val="0"/>
              </a:spcAft>
              <a:buClr>
                <a:schemeClr val="dk1"/>
              </a:buClr>
              <a:buSzPts val="1100"/>
              <a:buFont typeface="Arial"/>
              <a:buNone/>
            </a:pPr>
            <a:endParaRPr lang="en-US" sz="2400" b="1" dirty="0">
              <a:solidFill>
                <a:schemeClr val="accent3"/>
              </a:solidFill>
              <a:latin typeface="Barlow" panose="00000500000000000000" pitchFamily="2" charset="-94"/>
            </a:endParaRPr>
          </a:p>
        </p:txBody>
      </p:sp>
      <p:sp>
        <p:nvSpPr>
          <p:cNvPr id="479" name="Google Shape;479;p31"/>
          <p:cNvSpPr txBox="1">
            <a:spLocks noGrp="1"/>
          </p:cNvSpPr>
          <p:nvPr>
            <p:ph type="ctrTitle"/>
          </p:nvPr>
        </p:nvSpPr>
        <p:spPr>
          <a:xfrm>
            <a:off x="3388650" y="435138"/>
            <a:ext cx="2366699"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GPU INSTANCING</a:t>
            </a:r>
            <a:endParaRPr dirty="0"/>
          </a:p>
        </p:txBody>
      </p:sp>
    </p:spTree>
    <p:extLst>
      <p:ext uri="{BB962C8B-B14F-4D97-AF65-F5344CB8AC3E}">
        <p14:creationId xmlns:p14="http://schemas.microsoft.com/office/powerpoint/2010/main" val="1762301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352074" y="244619"/>
            <a:ext cx="2439851"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GPU INSTANCING</a:t>
            </a:r>
            <a:endParaRPr dirty="0"/>
          </a:p>
        </p:txBody>
      </p:sp>
      <p:pic>
        <p:nvPicPr>
          <p:cNvPr id="5" name="Resim 4" descr="memeli, vahşi orman, dış mekan, resim içeren bir resim&#10;&#10;Açıklama otomatik olarak oluşturuldu">
            <a:extLst>
              <a:ext uri="{FF2B5EF4-FFF2-40B4-BE49-F238E27FC236}">
                <a16:creationId xmlns:a16="http://schemas.microsoft.com/office/drawing/2014/main" id="{C94DA07B-90BB-D29E-76A7-80B589CC0AFC}"/>
              </a:ext>
            </a:extLst>
          </p:cNvPr>
          <p:cNvPicPr>
            <a:picLocks noChangeAspect="1"/>
          </p:cNvPicPr>
          <p:nvPr/>
        </p:nvPicPr>
        <p:blipFill>
          <a:blip r:embed="rId3"/>
          <a:stretch>
            <a:fillRect/>
          </a:stretch>
        </p:blipFill>
        <p:spPr>
          <a:xfrm>
            <a:off x="1267967" y="883104"/>
            <a:ext cx="6608064" cy="3717036"/>
          </a:xfrm>
          <a:prstGeom prst="rect">
            <a:avLst/>
          </a:prstGeom>
        </p:spPr>
      </p:pic>
      <p:sp>
        <p:nvSpPr>
          <p:cNvPr id="6" name="Google Shape;478;p31">
            <a:extLst>
              <a:ext uri="{FF2B5EF4-FFF2-40B4-BE49-F238E27FC236}">
                <a16:creationId xmlns:a16="http://schemas.microsoft.com/office/drawing/2014/main" id="{8FDDF184-85BD-BA2B-7629-BB73D50CCD53}"/>
              </a:ext>
            </a:extLst>
          </p:cNvPr>
          <p:cNvSpPr txBox="1">
            <a:spLocks/>
          </p:cNvSpPr>
          <p:nvPr/>
        </p:nvSpPr>
        <p:spPr>
          <a:xfrm>
            <a:off x="4856629" y="4595699"/>
            <a:ext cx="2065665" cy="303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accent2"/>
              </a:buClr>
              <a:buSzPts val="1100"/>
              <a:buFont typeface="Barlow"/>
              <a:buAutoNum type="arabicPeriod"/>
              <a:defRPr sz="1200" b="0" i="0" u="none" strike="noStrike" cap="none">
                <a:solidFill>
                  <a:schemeClr val="accent2"/>
                </a:solidFill>
                <a:latin typeface="Barlow"/>
                <a:ea typeface="Barlow"/>
                <a:cs typeface="Barlow"/>
                <a:sym typeface="Barlow"/>
              </a:defRPr>
            </a:lvl1pPr>
            <a:lvl2pPr marL="914400" marR="0" lvl="1" indent="-298450" algn="l" rtl="0">
              <a:lnSpc>
                <a:spcPct val="100000"/>
              </a:lnSpc>
              <a:spcBef>
                <a:spcPts val="1600"/>
              </a:spcBef>
              <a:spcAft>
                <a:spcPts val="0"/>
              </a:spcAft>
              <a:buClr>
                <a:schemeClr val="accent2"/>
              </a:buClr>
              <a:buSzPts val="1100"/>
              <a:buFont typeface="Muli"/>
              <a:buAutoNum type="alphaLcPeriod"/>
              <a:defRPr sz="1400" b="0" i="0" u="none" strike="noStrike" cap="none">
                <a:solidFill>
                  <a:schemeClr val="accent2"/>
                </a:solidFill>
                <a:latin typeface="Barlow"/>
                <a:ea typeface="Barlow"/>
                <a:cs typeface="Barlow"/>
                <a:sym typeface="Barlow"/>
              </a:defRPr>
            </a:lvl2pPr>
            <a:lvl3pPr marL="1371600" marR="0" lvl="2" indent="-298450" algn="l" rtl="0">
              <a:lnSpc>
                <a:spcPct val="100000"/>
              </a:lnSpc>
              <a:spcBef>
                <a:spcPts val="1600"/>
              </a:spcBef>
              <a:spcAft>
                <a:spcPts val="0"/>
              </a:spcAft>
              <a:buClr>
                <a:schemeClr val="accent2"/>
              </a:buClr>
              <a:buSzPts val="1100"/>
              <a:buFont typeface="Muli"/>
              <a:buAutoNum type="romanLcPeriod"/>
              <a:defRPr sz="1400" b="0" i="0" u="none" strike="noStrike" cap="none">
                <a:solidFill>
                  <a:schemeClr val="accent2"/>
                </a:solidFill>
                <a:latin typeface="Barlow"/>
                <a:ea typeface="Barlow"/>
                <a:cs typeface="Barlow"/>
                <a:sym typeface="Barlow"/>
              </a:defRPr>
            </a:lvl3pPr>
            <a:lvl4pPr marL="1828800" marR="0" lvl="3" indent="-298450" algn="l" rtl="0">
              <a:lnSpc>
                <a:spcPct val="100000"/>
              </a:lnSpc>
              <a:spcBef>
                <a:spcPts val="1600"/>
              </a:spcBef>
              <a:spcAft>
                <a:spcPts val="0"/>
              </a:spcAft>
              <a:buClr>
                <a:schemeClr val="accent2"/>
              </a:buClr>
              <a:buSzPts val="1100"/>
              <a:buFont typeface="Muli"/>
              <a:buAutoNum type="arabicPeriod"/>
              <a:defRPr sz="1400" b="0" i="0" u="none" strike="noStrike" cap="none">
                <a:solidFill>
                  <a:schemeClr val="accent2"/>
                </a:solidFill>
                <a:latin typeface="Barlow"/>
                <a:ea typeface="Barlow"/>
                <a:cs typeface="Barlow"/>
                <a:sym typeface="Barlow"/>
              </a:defRPr>
            </a:lvl4pPr>
            <a:lvl5pPr marL="2286000" marR="0" lvl="4" indent="-298450" algn="l" rtl="0">
              <a:lnSpc>
                <a:spcPct val="100000"/>
              </a:lnSpc>
              <a:spcBef>
                <a:spcPts val="1600"/>
              </a:spcBef>
              <a:spcAft>
                <a:spcPts val="0"/>
              </a:spcAft>
              <a:buClr>
                <a:schemeClr val="accent2"/>
              </a:buClr>
              <a:buSzPts val="1100"/>
              <a:buFont typeface="Muli"/>
              <a:buAutoNum type="alphaLcPeriod"/>
              <a:defRPr sz="1400" b="0" i="0" u="none" strike="noStrike" cap="none">
                <a:solidFill>
                  <a:schemeClr val="accent2"/>
                </a:solidFill>
                <a:latin typeface="Barlow"/>
                <a:ea typeface="Barlow"/>
                <a:cs typeface="Barlow"/>
                <a:sym typeface="Barlow"/>
              </a:defRPr>
            </a:lvl5pPr>
            <a:lvl6pPr marL="2743200" marR="0" lvl="5" indent="-298450" algn="l" rtl="0">
              <a:lnSpc>
                <a:spcPct val="100000"/>
              </a:lnSpc>
              <a:spcBef>
                <a:spcPts val="1600"/>
              </a:spcBef>
              <a:spcAft>
                <a:spcPts val="0"/>
              </a:spcAft>
              <a:buClr>
                <a:schemeClr val="accent2"/>
              </a:buClr>
              <a:buSzPts val="1100"/>
              <a:buFont typeface="Muli"/>
              <a:buAutoNum type="romanLcPeriod"/>
              <a:defRPr sz="1400" b="0" i="0" u="none" strike="noStrike" cap="none">
                <a:solidFill>
                  <a:schemeClr val="accent2"/>
                </a:solidFill>
                <a:latin typeface="Barlow"/>
                <a:ea typeface="Barlow"/>
                <a:cs typeface="Barlow"/>
                <a:sym typeface="Barlow"/>
              </a:defRPr>
            </a:lvl6pPr>
            <a:lvl7pPr marL="3200400" marR="0" lvl="6" indent="-298450" algn="l" rtl="0">
              <a:lnSpc>
                <a:spcPct val="100000"/>
              </a:lnSpc>
              <a:spcBef>
                <a:spcPts val="1600"/>
              </a:spcBef>
              <a:spcAft>
                <a:spcPts val="0"/>
              </a:spcAft>
              <a:buClr>
                <a:schemeClr val="accent2"/>
              </a:buClr>
              <a:buSzPts val="1100"/>
              <a:buFont typeface="Muli"/>
              <a:buAutoNum type="arabicPeriod"/>
              <a:defRPr sz="1400" b="0" i="0" u="none" strike="noStrike" cap="none">
                <a:solidFill>
                  <a:schemeClr val="accent2"/>
                </a:solidFill>
                <a:latin typeface="Barlow"/>
                <a:ea typeface="Barlow"/>
                <a:cs typeface="Barlow"/>
                <a:sym typeface="Barlow"/>
              </a:defRPr>
            </a:lvl7pPr>
            <a:lvl8pPr marL="3657600" marR="0" lvl="7" indent="-298450" algn="l" rtl="0">
              <a:lnSpc>
                <a:spcPct val="100000"/>
              </a:lnSpc>
              <a:spcBef>
                <a:spcPts val="1600"/>
              </a:spcBef>
              <a:spcAft>
                <a:spcPts val="0"/>
              </a:spcAft>
              <a:buClr>
                <a:schemeClr val="accent2"/>
              </a:buClr>
              <a:buSzPts val="1100"/>
              <a:buFont typeface="Muli"/>
              <a:buAutoNum type="alphaLcPeriod"/>
              <a:defRPr sz="1400" b="0" i="0" u="none" strike="noStrike" cap="none">
                <a:solidFill>
                  <a:schemeClr val="accent2"/>
                </a:solidFill>
                <a:latin typeface="Barlow"/>
                <a:ea typeface="Barlow"/>
                <a:cs typeface="Barlow"/>
                <a:sym typeface="Barlow"/>
              </a:defRPr>
            </a:lvl8pPr>
            <a:lvl9pPr marL="4114800" marR="0" lvl="8" indent="-298450" algn="l" rtl="0">
              <a:lnSpc>
                <a:spcPct val="100000"/>
              </a:lnSpc>
              <a:spcBef>
                <a:spcPts val="1600"/>
              </a:spcBef>
              <a:spcAft>
                <a:spcPts val="1600"/>
              </a:spcAft>
              <a:buClr>
                <a:schemeClr val="accent2"/>
              </a:buClr>
              <a:buSzPts val="1100"/>
              <a:buFont typeface="Muli"/>
              <a:buAutoNum type="romanLcPeriod"/>
              <a:defRPr sz="1400" b="0" i="0" u="none" strike="noStrike" cap="none">
                <a:solidFill>
                  <a:schemeClr val="accent2"/>
                </a:solidFill>
                <a:latin typeface="Barlow"/>
                <a:ea typeface="Barlow"/>
                <a:cs typeface="Barlow"/>
                <a:sym typeface="Barlow"/>
              </a:defRPr>
            </a:lvl9pPr>
          </a:lstStyle>
          <a:p>
            <a:pPr marL="0" indent="0">
              <a:buClr>
                <a:schemeClr val="dk1"/>
              </a:buClr>
              <a:buFont typeface="Arial"/>
              <a:buNone/>
            </a:pPr>
            <a:r>
              <a:rPr lang="en-US" b="1" dirty="0">
                <a:solidFill>
                  <a:schemeClr val="accent3"/>
                </a:solidFill>
                <a:latin typeface="Barlow" panose="00000500000000000000" pitchFamily="2" charset="-94"/>
              </a:rPr>
              <a:t>Shadow of the Tomb</a:t>
            </a:r>
            <a:r>
              <a:rPr lang="tr-TR" b="1" dirty="0">
                <a:solidFill>
                  <a:schemeClr val="accent3"/>
                </a:solidFill>
                <a:latin typeface="Barlow" panose="00000500000000000000" pitchFamily="2" charset="-94"/>
              </a:rPr>
              <a:t> </a:t>
            </a:r>
            <a:r>
              <a:rPr lang="en-US" b="1" dirty="0">
                <a:solidFill>
                  <a:schemeClr val="accent3"/>
                </a:solidFill>
                <a:latin typeface="Barlow" panose="00000500000000000000" pitchFamily="2" charset="-94"/>
              </a:rPr>
              <a:t>Raider </a:t>
            </a:r>
          </a:p>
        </p:txBody>
      </p:sp>
    </p:spTree>
    <p:extLst>
      <p:ext uri="{BB962C8B-B14F-4D97-AF65-F5344CB8AC3E}">
        <p14:creationId xmlns:p14="http://schemas.microsoft.com/office/powerpoint/2010/main" val="3030348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body" idx="1"/>
          </p:nvPr>
        </p:nvSpPr>
        <p:spPr>
          <a:xfrm>
            <a:off x="713593" y="1319640"/>
            <a:ext cx="7716814" cy="29597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400" b="1" dirty="0">
                <a:solidFill>
                  <a:schemeClr val="accent1"/>
                </a:solidFill>
                <a:latin typeface="Barlow" panose="00000500000000000000" pitchFamily="2" charset="-94"/>
              </a:rPr>
              <a:t>INTENT: Reduce</a:t>
            </a:r>
            <a:r>
              <a:rPr lang="tr-TR" sz="2400" b="1" dirty="0">
                <a:solidFill>
                  <a:schemeClr val="accent1"/>
                </a:solidFill>
                <a:latin typeface="Barlow" panose="00000500000000000000" pitchFamily="2" charset="-94"/>
              </a:rPr>
              <a:t> </a:t>
            </a:r>
            <a:r>
              <a:rPr lang="en-US" sz="2400" b="1" dirty="0">
                <a:solidFill>
                  <a:schemeClr val="accent1"/>
                </a:solidFill>
                <a:latin typeface="Barlow" panose="00000500000000000000" pitchFamily="2" charset="-94"/>
              </a:rPr>
              <a:t>the number of GPU operations to render distant meshes</a:t>
            </a:r>
          </a:p>
          <a:p>
            <a:pPr marL="0" lvl="0" indent="0" algn="l" rtl="0">
              <a:spcBef>
                <a:spcPts val="0"/>
              </a:spcBef>
              <a:spcAft>
                <a:spcPts val="0"/>
              </a:spcAft>
              <a:buClr>
                <a:schemeClr val="dk1"/>
              </a:buClr>
              <a:buSzPts val="1100"/>
              <a:buFont typeface="Arial"/>
              <a:buNone/>
            </a:pPr>
            <a:endParaRPr lang="en-US" sz="2400" b="1" dirty="0">
              <a:solidFill>
                <a:schemeClr val="accent1"/>
              </a:solidFill>
              <a:latin typeface="Barlow" panose="00000500000000000000" pitchFamily="2" charset="-94"/>
            </a:endParaRPr>
          </a:p>
          <a:p>
            <a:pPr marL="0" lvl="0" indent="0" algn="l" rtl="0">
              <a:spcBef>
                <a:spcPts val="0"/>
              </a:spcBef>
              <a:spcAft>
                <a:spcPts val="0"/>
              </a:spcAft>
              <a:buClr>
                <a:schemeClr val="dk1"/>
              </a:buClr>
              <a:buSzPts val="1100"/>
              <a:buFont typeface="Arial"/>
              <a:buNone/>
            </a:pPr>
            <a:r>
              <a:rPr lang="en-US" sz="2400" b="1" dirty="0">
                <a:solidFill>
                  <a:schemeClr val="accent3"/>
                </a:solidFill>
                <a:latin typeface="Barlow" panose="00000500000000000000" pitchFamily="2" charset="-94"/>
              </a:rPr>
              <a:t>When a game object in the scene is far away from the camera, you see less detail compared to when it is close to the camera. However, GPU still uses the same number of triangles to render the game object.</a:t>
            </a:r>
          </a:p>
        </p:txBody>
      </p:sp>
      <p:sp>
        <p:nvSpPr>
          <p:cNvPr id="479" name="Google Shape;479;p31"/>
          <p:cNvSpPr txBox="1">
            <a:spLocks noGrp="1"/>
          </p:cNvSpPr>
          <p:nvPr>
            <p:ph type="ctrTitle"/>
          </p:nvPr>
        </p:nvSpPr>
        <p:spPr>
          <a:xfrm>
            <a:off x="2940910" y="392275"/>
            <a:ext cx="3262180"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LEVEL OF DETAIL (LOD)</a:t>
            </a:r>
            <a:endParaRPr dirty="0"/>
          </a:p>
        </p:txBody>
      </p:sp>
    </p:spTree>
    <p:extLst>
      <p:ext uri="{BB962C8B-B14F-4D97-AF65-F5344CB8AC3E}">
        <p14:creationId xmlns:p14="http://schemas.microsoft.com/office/powerpoint/2010/main" val="2819201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body" idx="1"/>
          </p:nvPr>
        </p:nvSpPr>
        <p:spPr>
          <a:xfrm>
            <a:off x="1342042" y="1582266"/>
            <a:ext cx="3229958" cy="17324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400" b="1" i="0" u="none" strike="noStrike" dirty="0">
                <a:solidFill>
                  <a:schemeClr val="accent3"/>
                </a:solidFill>
                <a:effectLst/>
                <a:latin typeface="Barlow" panose="00000500000000000000" pitchFamily="2" charset="-94"/>
              </a:rPr>
              <a:t>In the game industry, action-adventure is one of the most popular genres. </a:t>
            </a:r>
            <a:endParaRPr sz="2400" b="1" dirty="0">
              <a:solidFill>
                <a:schemeClr val="accent3"/>
              </a:solidFill>
              <a:latin typeface="Barlow" panose="00000500000000000000" pitchFamily="2" charset="-94"/>
            </a:endParaRPr>
          </a:p>
        </p:txBody>
      </p:sp>
      <p:sp>
        <p:nvSpPr>
          <p:cNvPr id="479" name="Google Shape;479;p31"/>
          <p:cNvSpPr txBox="1">
            <a:spLocks noGrp="1"/>
          </p:cNvSpPr>
          <p:nvPr>
            <p:ph type="ctrTitle"/>
          </p:nvPr>
        </p:nvSpPr>
        <p:spPr>
          <a:xfrm>
            <a:off x="1404224" y="677488"/>
            <a:ext cx="2789157"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ACTION ADVENTURE</a:t>
            </a:r>
            <a:endParaRPr dirty="0"/>
          </a:p>
        </p:txBody>
      </p:sp>
      <p:pic>
        <p:nvPicPr>
          <p:cNvPr id="1028" name="Picture 4">
            <a:extLst>
              <a:ext uri="{FF2B5EF4-FFF2-40B4-BE49-F238E27FC236}">
                <a16:creationId xmlns:a16="http://schemas.microsoft.com/office/drawing/2014/main" id="{147396A8-A55D-CE33-7F14-884324A65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4729" y="466339"/>
            <a:ext cx="3365975" cy="4210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69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2940910" y="392275"/>
            <a:ext cx="3262180"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LEVEL OF DETAIL (LOD)</a:t>
            </a:r>
            <a:endParaRPr dirty="0"/>
          </a:p>
        </p:txBody>
      </p:sp>
      <p:pic>
        <p:nvPicPr>
          <p:cNvPr id="5" name="Resim 4" descr="taslak, kalıp, desen, düzen içeren bir resim&#10;&#10;Açıklama otomatik olarak oluşturuldu">
            <a:extLst>
              <a:ext uri="{FF2B5EF4-FFF2-40B4-BE49-F238E27FC236}">
                <a16:creationId xmlns:a16="http://schemas.microsoft.com/office/drawing/2014/main" id="{21334018-40D9-BF41-3512-5FD92E999F81}"/>
              </a:ext>
            </a:extLst>
          </p:cNvPr>
          <p:cNvPicPr>
            <a:picLocks noChangeAspect="1"/>
          </p:cNvPicPr>
          <p:nvPr/>
        </p:nvPicPr>
        <p:blipFill>
          <a:blip r:embed="rId3"/>
          <a:stretch>
            <a:fillRect/>
          </a:stretch>
        </p:blipFill>
        <p:spPr>
          <a:xfrm>
            <a:off x="1330325" y="1024410"/>
            <a:ext cx="6483350" cy="3646885"/>
          </a:xfrm>
          <a:prstGeom prst="rect">
            <a:avLst/>
          </a:prstGeom>
        </p:spPr>
      </p:pic>
    </p:spTree>
    <p:extLst>
      <p:ext uri="{BB962C8B-B14F-4D97-AF65-F5344CB8AC3E}">
        <p14:creationId xmlns:p14="http://schemas.microsoft.com/office/powerpoint/2010/main" val="1171596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body" idx="1"/>
          </p:nvPr>
        </p:nvSpPr>
        <p:spPr>
          <a:xfrm>
            <a:off x="384981" y="1776292"/>
            <a:ext cx="2393938" cy="15909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2000" b="1" dirty="0">
                <a:solidFill>
                  <a:schemeClr val="accent3"/>
                </a:solidFill>
                <a:latin typeface="Barlow" panose="00000500000000000000" pitchFamily="2" charset="-94"/>
              </a:rPr>
              <a:t>Setup:</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Few</a:t>
            </a:r>
            <a:r>
              <a:rPr lang="tr-TR" sz="1600" b="1" dirty="0">
                <a:solidFill>
                  <a:schemeClr val="accent3"/>
                </a:solidFill>
                <a:latin typeface="Barlow" panose="00000500000000000000" pitchFamily="2" charset="-94"/>
              </a:rPr>
              <a:t> </a:t>
            </a:r>
            <a:r>
              <a:rPr lang="en-US" sz="1600" b="1" dirty="0">
                <a:solidFill>
                  <a:schemeClr val="accent3"/>
                </a:solidFill>
                <a:latin typeface="Barlow" panose="00000500000000000000" pitchFamily="2" charset="-94"/>
              </a:rPr>
              <a:t>objects</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Enabled</a:t>
            </a:r>
            <a:r>
              <a:rPr lang="tr-TR" sz="1600" b="1" dirty="0">
                <a:solidFill>
                  <a:schemeClr val="accent3"/>
                </a:solidFill>
                <a:latin typeface="Barlow" panose="00000500000000000000" pitchFamily="2" charset="-94"/>
              </a:rPr>
              <a:t> </a:t>
            </a:r>
            <a:r>
              <a:rPr lang="en-US" sz="1600" b="1" dirty="0">
                <a:solidFill>
                  <a:schemeClr val="accent3"/>
                </a:solidFill>
                <a:latin typeface="Barlow" panose="00000500000000000000" pitchFamily="2" charset="-94"/>
              </a:rPr>
              <a:t>effects</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No GPU instancing</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No Object Pooling</a:t>
            </a:r>
          </a:p>
        </p:txBody>
      </p:sp>
      <p:sp>
        <p:nvSpPr>
          <p:cNvPr id="479" name="Google Shape;479;p31"/>
          <p:cNvSpPr txBox="1">
            <a:spLocks noGrp="1"/>
          </p:cNvSpPr>
          <p:nvPr>
            <p:ph type="ctrTitle"/>
          </p:nvPr>
        </p:nvSpPr>
        <p:spPr>
          <a:xfrm>
            <a:off x="3567145" y="299406"/>
            <a:ext cx="2009709"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EXPERIMENT 1</a:t>
            </a:r>
            <a:endParaRPr dirty="0"/>
          </a:p>
        </p:txBody>
      </p:sp>
      <p:pic>
        <p:nvPicPr>
          <p:cNvPr id="3" name="Resim 2">
            <a:extLst>
              <a:ext uri="{FF2B5EF4-FFF2-40B4-BE49-F238E27FC236}">
                <a16:creationId xmlns:a16="http://schemas.microsoft.com/office/drawing/2014/main" id="{D585D34E-2223-DD6D-34CB-E54A2DD57A10}"/>
              </a:ext>
            </a:extLst>
          </p:cNvPr>
          <p:cNvPicPr>
            <a:picLocks noChangeAspect="1"/>
          </p:cNvPicPr>
          <p:nvPr/>
        </p:nvPicPr>
        <p:blipFill>
          <a:blip r:embed="rId3"/>
          <a:stretch>
            <a:fillRect/>
          </a:stretch>
        </p:blipFill>
        <p:spPr>
          <a:xfrm>
            <a:off x="2853878" y="1509472"/>
            <a:ext cx="5804381" cy="2551509"/>
          </a:xfrm>
          <a:prstGeom prst="rect">
            <a:avLst/>
          </a:prstGeom>
        </p:spPr>
      </p:pic>
    </p:spTree>
    <p:extLst>
      <p:ext uri="{BB962C8B-B14F-4D97-AF65-F5344CB8AC3E}">
        <p14:creationId xmlns:p14="http://schemas.microsoft.com/office/powerpoint/2010/main" val="924375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805253" y="285118"/>
            <a:ext cx="1533493"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 1</a:t>
            </a:r>
            <a:endParaRPr dirty="0"/>
          </a:p>
        </p:txBody>
      </p:sp>
      <p:pic>
        <p:nvPicPr>
          <p:cNvPr id="3" name="Resim 2" descr="metin, ekran görüntüsü, multimedya yazılımı, grafik yazılımı içeren bir resim&#10;&#10;Açıklama otomatik olarak oluşturuldu">
            <a:extLst>
              <a:ext uri="{FF2B5EF4-FFF2-40B4-BE49-F238E27FC236}">
                <a16:creationId xmlns:a16="http://schemas.microsoft.com/office/drawing/2014/main" id="{74EE2831-BA5A-16D6-25C1-A2FEEEF856CD}"/>
              </a:ext>
            </a:extLst>
          </p:cNvPr>
          <p:cNvPicPr>
            <a:picLocks noChangeAspect="1"/>
          </p:cNvPicPr>
          <p:nvPr/>
        </p:nvPicPr>
        <p:blipFill>
          <a:blip r:embed="rId3"/>
          <a:stretch>
            <a:fillRect/>
          </a:stretch>
        </p:blipFill>
        <p:spPr>
          <a:xfrm>
            <a:off x="1075134" y="823123"/>
            <a:ext cx="6993732" cy="3999540"/>
          </a:xfrm>
          <a:prstGeom prst="rect">
            <a:avLst/>
          </a:prstGeom>
        </p:spPr>
      </p:pic>
    </p:spTree>
    <p:extLst>
      <p:ext uri="{BB962C8B-B14F-4D97-AF65-F5344CB8AC3E}">
        <p14:creationId xmlns:p14="http://schemas.microsoft.com/office/powerpoint/2010/main" val="1118590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805253" y="285118"/>
            <a:ext cx="1533493"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 1</a:t>
            </a:r>
            <a:endParaRPr dirty="0"/>
          </a:p>
        </p:txBody>
      </p:sp>
      <p:pic>
        <p:nvPicPr>
          <p:cNvPr id="7" name="Resim 6" descr="metin, ekran görüntüsü, multimedya yazılımı, yazılım içeren bir resim&#10;&#10;Açıklama otomatik olarak oluşturuldu">
            <a:extLst>
              <a:ext uri="{FF2B5EF4-FFF2-40B4-BE49-F238E27FC236}">
                <a16:creationId xmlns:a16="http://schemas.microsoft.com/office/drawing/2014/main" id="{0DEDEE94-F96C-EE93-3142-369668C814F4}"/>
              </a:ext>
            </a:extLst>
          </p:cNvPr>
          <p:cNvPicPr>
            <a:picLocks noChangeAspect="1"/>
          </p:cNvPicPr>
          <p:nvPr/>
        </p:nvPicPr>
        <p:blipFill>
          <a:blip r:embed="rId3"/>
          <a:stretch>
            <a:fillRect/>
          </a:stretch>
        </p:blipFill>
        <p:spPr>
          <a:xfrm>
            <a:off x="1110852" y="845514"/>
            <a:ext cx="6922295" cy="3941382"/>
          </a:xfrm>
          <a:prstGeom prst="rect">
            <a:avLst/>
          </a:prstGeom>
        </p:spPr>
      </p:pic>
    </p:spTree>
    <p:extLst>
      <p:ext uri="{BB962C8B-B14F-4D97-AF65-F5344CB8AC3E}">
        <p14:creationId xmlns:p14="http://schemas.microsoft.com/office/powerpoint/2010/main" val="3754739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567145" y="299406"/>
            <a:ext cx="2090705"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EXPERIMENT 2</a:t>
            </a:r>
            <a:endParaRPr dirty="0"/>
          </a:p>
        </p:txBody>
      </p:sp>
      <p:pic>
        <p:nvPicPr>
          <p:cNvPr id="4" name="Resim 3" descr="metin, gökyüzü, ekran görüntüsü, ağaç içeren bir resim&#10;&#10;Açıklama otomatik olarak oluşturuldu">
            <a:extLst>
              <a:ext uri="{FF2B5EF4-FFF2-40B4-BE49-F238E27FC236}">
                <a16:creationId xmlns:a16="http://schemas.microsoft.com/office/drawing/2014/main" id="{C9FF0A2B-D035-0962-647D-732ADE370117}"/>
              </a:ext>
            </a:extLst>
          </p:cNvPr>
          <p:cNvPicPr>
            <a:picLocks noChangeAspect="1"/>
          </p:cNvPicPr>
          <p:nvPr/>
        </p:nvPicPr>
        <p:blipFill>
          <a:blip r:embed="rId3"/>
          <a:stretch>
            <a:fillRect/>
          </a:stretch>
        </p:blipFill>
        <p:spPr>
          <a:xfrm>
            <a:off x="2813521" y="1514475"/>
            <a:ext cx="5864717" cy="2584141"/>
          </a:xfrm>
          <a:prstGeom prst="rect">
            <a:avLst/>
          </a:prstGeom>
        </p:spPr>
      </p:pic>
      <p:sp>
        <p:nvSpPr>
          <p:cNvPr id="9" name="Google Shape;478;p31">
            <a:extLst>
              <a:ext uri="{FF2B5EF4-FFF2-40B4-BE49-F238E27FC236}">
                <a16:creationId xmlns:a16="http://schemas.microsoft.com/office/drawing/2014/main" id="{ACB06283-4C12-9328-8EAD-0DCF1D461558}"/>
              </a:ext>
            </a:extLst>
          </p:cNvPr>
          <p:cNvSpPr txBox="1">
            <a:spLocks/>
          </p:cNvSpPr>
          <p:nvPr/>
        </p:nvSpPr>
        <p:spPr>
          <a:xfrm>
            <a:off x="384981" y="1776292"/>
            <a:ext cx="2393938" cy="15909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accent2"/>
              </a:buClr>
              <a:buSzPts val="1100"/>
              <a:buFont typeface="Barlow"/>
              <a:buAutoNum type="arabicPeriod"/>
              <a:defRPr sz="1200" b="0" i="0" u="none" strike="noStrike" cap="none">
                <a:solidFill>
                  <a:schemeClr val="accent2"/>
                </a:solidFill>
                <a:latin typeface="Barlow"/>
                <a:ea typeface="Barlow"/>
                <a:cs typeface="Barlow"/>
                <a:sym typeface="Barlow"/>
              </a:defRPr>
            </a:lvl1pPr>
            <a:lvl2pPr marL="914400" marR="0" lvl="1" indent="-298450" algn="l" rtl="0">
              <a:lnSpc>
                <a:spcPct val="100000"/>
              </a:lnSpc>
              <a:spcBef>
                <a:spcPts val="1600"/>
              </a:spcBef>
              <a:spcAft>
                <a:spcPts val="0"/>
              </a:spcAft>
              <a:buClr>
                <a:schemeClr val="accent2"/>
              </a:buClr>
              <a:buSzPts val="1100"/>
              <a:buFont typeface="Muli"/>
              <a:buAutoNum type="alphaLcPeriod"/>
              <a:defRPr sz="1400" b="0" i="0" u="none" strike="noStrike" cap="none">
                <a:solidFill>
                  <a:schemeClr val="accent2"/>
                </a:solidFill>
                <a:latin typeface="Barlow"/>
                <a:ea typeface="Barlow"/>
                <a:cs typeface="Barlow"/>
                <a:sym typeface="Barlow"/>
              </a:defRPr>
            </a:lvl2pPr>
            <a:lvl3pPr marL="1371600" marR="0" lvl="2" indent="-298450" algn="l" rtl="0">
              <a:lnSpc>
                <a:spcPct val="100000"/>
              </a:lnSpc>
              <a:spcBef>
                <a:spcPts val="1600"/>
              </a:spcBef>
              <a:spcAft>
                <a:spcPts val="0"/>
              </a:spcAft>
              <a:buClr>
                <a:schemeClr val="accent2"/>
              </a:buClr>
              <a:buSzPts val="1100"/>
              <a:buFont typeface="Muli"/>
              <a:buAutoNum type="romanLcPeriod"/>
              <a:defRPr sz="1400" b="0" i="0" u="none" strike="noStrike" cap="none">
                <a:solidFill>
                  <a:schemeClr val="accent2"/>
                </a:solidFill>
                <a:latin typeface="Barlow"/>
                <a:ea typeface="Barlow"/>
                <a:cs typeface="Barlow"/>
                <a:sym typeface="Barlow"/>
              </a:defRPr>
            </a:lvl3pPr>
            <a:lvl4pPr marL="1828800" marR="0" lvl="3" indent="-298450" algn="l" rtl="0">
              <a:lnSpc>
                <a:spcPct val="100000"/>
              </a:lnSpc>
              <a:spcBef>
                <a:spcPts val="1600"/>
              </a:spcBef>
              <a:spcAft>
                <a:spcPts val="0"/>
              </a:spcAft>
              <a:buClr>
                <a:schemeClr val="accent2"/>
              </a:buClr>
              <a:buSzPts val="1100"/>
              <a:buFont typeface="Muli"/>
              <a:buAutoNum type="arabicPeriod"/>
              <a:defRPr sz="1400" b="0" i="0" u="none" strike="noStrike" cap="none">
                <a:solidFill>
                  <a:schemeClr val="accent2"/>
                </a:solidFill>
                <a:latin typeface="Barlow"/>
                <a:ea typeface="Barlow"/>
                <a:cs typeface="Barlow"/>
                <a:sym typeface="Barlow"/>
              </a:defRPr>
            </a:lvl4pPr>
            <a:lvl5pPr marL="2286000" marR="0" lvl="4" indent="-298450" algn="l" rtl="0">
              <a:lnSpc>
                <a:spcPct val="100000"/>
              </a:lnSpc>
              <a:spcBef>
                <a:spcPts val="1600"/>
              </a:spcBef>
              <a:spcAft>
                <a:spcPts val="0"/>
              </a:spcAft>
              <a:buClr>
                <a:schemeClr val="accent2"/>
              </a:buClr>
              <a:buSzPts val="1100"/>
              <a:buFont typeface="Muli"/>
              <a:buAutoNum type="alphaLcPeriod"/>
              <a:defRPr sz="1400" b="0" i="0" u="none" strike="noStrike" cap="none">
                <a:solidFill>
                  <a:schemeClr val="accent2"/>
                </a:solidFill>
                <a:latin typeface="Barlow"/>
                <a:ea typeface="Barlow"/>
                <a:cs typeface="Barlow"/>
                <a:sym typeface="Barlow"/>
              </a:defRPr>
            </a:lvl5pPr>
            <a:lvl6pPr marL="2743200" marR="0" lvl="5" indent="-298450" algn="l" rtl="0">
              <a:lnSpc>
                <a:spcPct val="100000"/>
              </a:lnSpc>
              <a:spcBef>
                <a:spcPts val="1600"/>
              </a:spcBef>
              <a:spcAft>
                <a:spcPts val="0"/>
              </a:spcAft>
              <a:buClr>
                <a:schemeClr val="accent2"/>
              </a:buClr>
              <a:buSzPts val="1100"/>
              <a:buFont typeface="Muli"/>
              <a:buAutoNum type="romanLcPeriod"/>
              <a:defRPr sz="1400" b="0" i="0" u="none" strike="noStrike" cap="none">
                <a:solidFill>
                  <a:schemeClr val="accent2"/>
                </a:solidFill>
                <a:latin typeface="Barlow"/>
                <a:ea typeface="Barlow"/>
                <a:cs typeface="Barlow"/>
                <a:sym typeface="Barlow"/>
              </a:defRPr>
            </a:lvl6pPr>
            <a:lvl7pPr marL="3200400" marR="0" lvl="6" indent="-298450" algn="l" rtl="0">
              <a:lnSpc>
                <a:spcPct val="100000"/>
              </a:lnSpc>
              <a:spcBef>
                <a:spcPts val="1600"/>
              </a:spcBef>
              <a:spcAft>
                <a:spcPts val="0"/>
              </a:spcAft>
              <a:buClr>
                <a:schemeClr val="accent2"/>
              </a:buClr>
              <a:buSzPts val="1100"/>
              <a:buFont typeface="Muli"/>
              <a:buAutoNum type="arabicPeriod"/>
              <a:defRPr sz="1400" b="0" i="0" u="none" strike="noStrike" cap="none">
                <a:solidFill>
                  <a:schemeClr val="accent2"/>
                </a:solidFill>
                <a:latin typeface="Barlow"/>
                <a:ea typeface="Barlow"/>
                <a:cs typeface="Barlow"/>
                <a:sym typeface="Barlow"/>
              </a:defRPr>
            </a:lvl7pPr>
            <a:lvl8pPr marL="3657600" marR="0" lvl="7" indent="-298450" algn="l" rtl="0">
              <a:lnSpc>
                <a:spcPct val="100000"/>
              </a:lnSpc>
              <a:spcBef>
                <a:spcPts val="1600"/>
              </a:spcBef>
              <a:spcAft>
                <a:spcPts val="0"/>
              </a:spcAft>
              <a:buClr>
                <a:schemeClr val="accent2"/>
              </a:buClr>
              <a:buSzPts val="1100"/>
              <a:buFont typeface="Muli"/>
              <a:buAutoNum type="alphaLcPeriod"/>
              <a:defRPr sz="1400" b="0" i="0" u="none" strike="noStrike" cap="none">
                <a:solidFill>
                  <a:schemeClr val="accent2"/>
                </a:solidFill>
                <a:latin typeface="Barlow"/>
                <a:ea typeface="Barlow"/>
                <a:cs typeface="Barlow"/>
                <a:sym typeface="Barlow"/>
              </a:defRPr>
            </a:lvl8pPr>
            <a:lvl9pPr marL="4114800" marR="0" lvl="8" indent="-298450" algn="l" rtl="0">
              <a:lnSpc>
                <a:spcPct val="100000"/>
              </a:lnSpc>
              <a:spcBef>
                <a:spcPts val="1600"/>
              </a:spcBef>
              <a:spcAft>
                <a:spcPts val="1600"/>
              </a:spcAft>
              <a:buClr>
                <a:schemeClr val="accent2"/>
              </a:buClr>
              <a:buSzPts val="1100"/>
              <a:buFont typeface="Muli"/>
              <a:buAutoNum type="romanLcPeriod"/>
              <a:defRPr sz="1400" b="0" i="0" u="none" strike="noStrike" cap="none">
                <a:solidFill>
                  <a:schemeClr val="accent2"/>
                </a:solidFill>
                <a:latin typeface="Barlow"/>
                <a:ea typeface="Barlow"/>
                <a:cs typeface="Barlow"/>
                <a:sym typeface="Barlow"/>
              </a:defRPr>
            </a:lvl9pPr>
          </a:lstStyle>
          <a:p>
            <a:pPr marL="0" indent="0">
              <a:buClr>
                <a:schemeClr val="dk1"/>
              </a:buClr>
              <a:buFont typeface="Arial"/>
              <a:buNone/>
            </a:pPr>
            <a:r>
              <a:rPr lang="tr-TR" sz="2000" b="1" dirty="0">
                <a:solidFill>
                  <a:schemeClr val="accent3"/>
                </a:solidFill>
                <a:latin typeface="Barlow" panose="00000500000000000000" pitchFamily="2" charset="-94"/>
              </a:rPr>
              <a:t>Setup:</a:t>
            </a:r>
          </a:p>
          <a:p>
            <a:pPr indent="-317500">
              <a:buClr>
                <a:schemeClr val="lt2"/>
              </a:buClr>
              <a:buSzPts val="1400"/>
              <a:buFont typeface="Barlow Light"/>
              <a:buChar char="●"/>
            </a:pPr>
            <a:r>
              <a:rPr lang="tr-TR" sz="1600" b="1" dirty="0" err="1">
                <a:solidFill>
                  <a:schemeClr val="accent3"/>
                </a:solidFill>
                <a:latin typeface="Barlow" panose="00000500000000000000" pitchFamily="2" charset="-94"/>
              </a:rPr>
              <a:t>Many</a:t>
            </a:r>
            <a:r>
              <a:rPr lang="tr-TR" sz="1600" b="1" dirty="0">
                <a:solidFill>
                  <a:schemeClr val="accent3"/>
                </a:solidFill>
                <a:latin typeface="Barlow" panose="00000500000000000000" pitchFamily="2" charset="-94"/>
              </a:rPr>
              <a:t> </a:t>
            </a:r>
            <a:r>
              <a:rPr lang="en-US" sz="1600" b="1" dirty="0">
                <a:solidFill>
                  <a:schemeClr val="accent3"/>
                </a:solidFill>
                <a:latin typeface="Barlow" panose="00000500000000000000" pitchFamily="2" charset="-94"/>
              </a:rPr>
              <a:t>objects</a:t>
            </a:r>
          </a:p>
          <a:p>
            <a:pPr indent="-317500">
              <a:buClr>
                <a:schemeClr val="lt2"/>
              </a:buClr>
              <a:buSzPts val="1400"/>
              <a:buFont typeface="Barlow Light"/>
              <a:buChar char="●"/>
            </a:pPr>
            <a:r>
              <a:rPr lang="en-US" sz="1600" b="1" dirty="0">
                <a:solidFill>
                  <a:schemeClr val="accent3"/>
                </a:solidFill>
                <a:latin typeface="Barlow" panose="00000500000000000000" pitchFamily="2" charset="-94"/>
              </a:rPr>
              <a:t>Enabled</a:t>
            </a:r>
            <a:r>
              <a:rPr lang="tr-TR" sz="1600" b="1" dirty="0">
                <a:solidFill>
                  <a:schemeClr val="accent3"/>
                </a:solidFill>
                <a:latin typeface="Barlow" panose="00000500000000000000" pitchFamily="2" charset="-94"/>
              </a:rPr>
              <a:t> </a:t>
            </a:r>
            <a:r>
              <a:rPr lang="en-US" sz="1600" b="1" dirty="0">
                <a:solidFill>
                  <a:schemeClr val="accent3"/>
                </a:solidFill>
                <a:latin typeface="Barlow" panose="00000500000000000000" pitchFamily="2" charset="-94"/>
              </a:rPr>
              <a:t>effects</a:t>
            </a:r>
          </a:p>
          <a:p>
            <a:pPr indent="-317500">
              <a:buClr>
                <a:schemeClr val="lt2"/>
              </a:buClr>
              <a:buSzPts val="1400"/>
              <a:buFont typeface="Barlow Light"/>
              <a:buChar char="●"/>
            </a:pPr>
            <a:r>
              <a:rPr lang="en-US" sz="1600" b="1" dirty="0">
                <a:solidFill>
                  <a:schemeClr val="accent3"/>
                </a:solidFill>
                <a:latin typeface="Barlow" panose="00000500000000000000" pitchFamily="2" charset="-94"/>
              </a:rPr>
              <a:t>No GPU instancing</a:t>
            </a:r>
          </a:p>
          <a:p>
            <a:pPr indent="-317500">
              <a:buClr>
                <a:schemeClr val="lt2"/>
              </a:buClr>
              <a:buSzPts val="1400"/>
              <a:buFont typeface="Barlow Light"/>
              <a:buChar char="●"/>
            </a:pPr>
            <a:r>
              <a:rPr lang="en-US" sz="1600" b="1" dirty="0">
                <a:solidFill>
                  <a:schemeClr val="accent3"/>
                </a:solidFill>
                <a:latin typeface="Barlow" panose="00000500000000000000" pitchFamily="2" charset="-94"/>
              </a:rPr>
              <a:t>No Object Pooling</a:t>
            </a:r>
          </a:p>
        </p:txBody>
      </p:sp>
    </p:spTree>
    <p:extLst>
      <p:ext uri="{BB962C8B-B14F-4D97-AF65-F5344CB8AC3E}">
        <p14:creationId xmlns:p14="http://schemas.microsoft.com/office/powerpoint/2010/main" val="42773588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805253" y="285118"/>
            <a:ext cx="1566847"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 2</a:t>
            </a:r>
            <a:endParaRPr dirty="0"/>
          </a:p>
        </p:txBody>
      </p:sp>
      <p:pic>
        <p:nvPicPr>
          <p:cNvPr id="3" name="Resim 2" descr="metin, ekran görüntüsü, multimedya yazılımı, yazılım içeren bir resim&#10;&#10;Açıklama otomatik olarak oluşturuldu">
            <a:extLst>
              <a:ext uri="{FF2B5EF4-FFF2-40B4-BE49-F238E27FC236}">
                <a16:creationId xmlns:a16="http://schemas.microsoft.com/office/drawing/2014/main" id="{2D117080-939C-92DD-D792-9A48E4F63DDA}"/>
              </a:ext>
            </a:extLst>
          </p:cNvPr>
          <p:cNvPicPr>
            <a:picLocks noChangeAspect="1"/>
          </p:cNvPicPr>
          <p:nvPr/>
        </p:nvPicPr>
        <p:blipFill>
          <a:blip r:embed="rId3"/>
          <a:stretch>
            <a:fillRect/>
          </a:stretch>
        </p:blipFill>
        <p:spPr>
          <a:xfrm>
            <a:off x="1171261" y="830890"/>
            <a:ext cx="6801477" cy="3876842"/>
          </a:xfrm>
          <a:prstGeom prst="rect">
            <a:avLst/>
          </a:prstGeom>
        </p:spPr>
      </p:pic>
    </p:spTree>
    <p:extLst>
      <p:ext uri="{BB962C8B-B14F-4D97-AF65-F5344CB8AC3E}">
        <p14:creationId xmlns:p14="http://schemas.microsoft.com/office/powerpoint/2010/main" val="3299835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805253" y="285118"/>
            <a:ext cx="1566847"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 2</a:t>
            </a:r>
            <a:endParaRPr dirty="0"/>
          </a:p>
        </p:txBody>
      </p:sp>
      <p:pic>
        <p:nvPicPr>
          <p:cNvPr id="8" name="Resim 7" descr="metin, ekran görüntüsü, multimedya yazılımı, grafik yazılımı içeren bir resim&#10;&#10;Açıklama otomatik olarak oluşturuldu">
            <a:extLst>
              <a:ext uri="{FF2B5EF4-FFF2-40B4-BE49-F238E27FC236}">
                <a16:creationId xmlns:a16="http://schemas.microsoft.com/office/drawing/2014/main" id="{94B08748-BF15-50A2-4FF0-7C2544C3D8BB}"/>
              </a:ext>
            </a:extLst>
          </p:cNvPr>
          <p:cNvPicPr>
            <a:picLocks noChangeAspect="1"/>
          </p:cNvPicPr>
          <p:nvPr/>
        </p:nvPicPr>
        <p:blipFill>
          <a:blip r:embed="rId3"/>
          <a:stretch>
            <a:fillRect/>
          </a:stretch>
        </p:blipFill>
        <p:spPr>
          <a:xfrm>
            <a:off x="1046249" y="803768"/>
            <a:ext cx="7051502" cy="4054614"/>
          </a:xfrm>
          <a:prstGeom prst="rect">
            <a:avLst/>
          </a:prstGeom>
        </p:spPr>
      </p:pic>
    </p:spTree>
    <p:extLst>
      <p:ext uri="{BB962C8B-B14F-4D97-AF65-F5344CB8AC3E}">
        <p14:creationId xmlns:p14="http://schemas.microsoft.com/office/powerpoint/2010/main" val="39736397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805253" y="285118"/>
            <a:ext cx="1566847"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 2</a:t>
            </a:r>
            <a:endParaRPr dirty="0"/>
          </a:p>
        </p:txBody>
      </p:sp>
      <p:pic>
        <p:nvPicPr>
          <p:cNvPr id="3" name="Resim 2" descr="metin, ekran görüntüsü, multimedya yazılımı, grafik yazılımı içeren bir resim&#10;&#10;Açıklama otomatik olarak oluşturuldu">
            <a:extLst>
              <a:ext uri="{FF2B5EF4-FFF2-40B4-BE49-F238E27FC236}">
                <a16:creationId xmlns:a16="http://schemas.microsoft.com/office/drawing/2014/main" id="{1C7DF517-A164-0658-CE9D-4D109ED5FAB1}"/>
              </a:ext>
            </a:extLst>
          </p:cNvPr>
          <p:cNvPicPr>
            <a:picLocks noChangeAspect="1"/>
          </p:cNvPicPr>
          <p:nvPr/>
        </p:nvPicPr>
        <p:blipFill>
          <a:blip r:embed="rId3"/>
          <a:stretch>
            <a:fillRect/>
          </a:stretch>
        </p:blipFill>
        <p:spPr>
          <a:xfrm>
            <a:off x="1037600" y="815912"/>
            <a:ext cx="7068799" cy="4042470"/>
          </a:xfrm>
          <a:prstGeom prst="rect">
            <a:avLst/>
          </a:prstGeom>
        </p:spPr>
      </p:pic>
    </p:spTree>
    <p:extLst>
      <p:ext uri="{BB962C8B-B14F-4D97-AF65-F5344CB8AC3E}">
        <p14:creationId xmlns:p14="http://schemas.microsoft.com/office/powerpoint/2010/main" val="340821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805253" y="285118"/>
            <a:ext cx="1566847"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 2</a:t>
            </a:r>
            <a:endParaRPr dirty="0"/>
          </a:p>
        </p:txBody>
      </p:sp>
      <p:pic>
        <p:nvPicPr>
          <p:cNvPr id="3" name="Resim 2" descr="metin, ekran görüntüsü, multimedya yazılımı, grafik yazılımı içeren bir resim&#10;&#10;Açıklama otomatik olarak oluşturuldu">
            <a:extLst>
              <a:ext uri="{FF2B5EF4-FFF2-40B4-BE49-F238E27FC236}">
                <a16:creationId xmlns:a16="http://schemas.microsoft.com/office/drawing/2014/main" id="{00451619-C728-8376-7AEA-0E61BB1FB376}"/>
              </a:ext>
            </a:extLst>
          </p:cNvPr>
          <p:cNvPicPr>
            <a:picLocks noChangeAspect="1"/>
          </p:cNvPicPr>
          <p:nvPr/>
        </p:nvPicPr>
        <p:blipFill>
          <a:blip r:embed="rId3"/>
          <a:stretch>
            <a:fillRect/>
          </a:stretch>
        </p:blipFill>
        <p:spPr>
          <a:xfrm>
            <a:off x="994184" y="856750"/>
            <a:ext cx="7155632" cy="4065294"/>
          </a:xfrm>
          <a:prstGeom prst="rect">
            <a:avLst/>
          </a:prstGeom>
        </p:spPr>
      </p:pic>
    </p:spTree>
    <p:extLst>
      <p:ext uri="{BB962C8B-B14F-4D97-AF65-F5344CB8AC3E}">
        <p14:creationId xmlns:p14="http://schemas.microsoft.com/office/powerpoint/2010/main" val="24534889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552857" y="299406"/>
            <a:ext cx="2090705"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EXPERIMENT 3</a:t>
            </a:r>
            <a:endParaRPr dirty="0"/>
          </a:p>
        </p:txBody>
      </p:sp>
      <p:pic>
        <p:nvPicPr>
          <p:cNvPr id="3" name="Resim 2" descr="metin, ekran görüntüsü, gökyüzü, ağaç içeren bir resim&#10;&#10;Açıklama otomatik olarak oluşturuldu">
            <a:extLst>
              <a:ext uri="{FF2B5EF4-FFF2-40B4-BE49-F238E27FC236}">
                <a16:creationId xmlns:a16="http://schemas.microsoft.com/office/drawing/2014/main" id="{64B41A31-0505-A949-85C8-AC164A2AEDE1}"/>
              </a:ext>
            </a:extLst>
          </p:cNvPr>
          <p:cNvPicPr>
            <a:picLocks noChangeAspect="1"/>
          </p:cNvPicPr>
          <p:nvPr/>
        </p:nvPicPr>
        <p:blipFill>
          <a:blip r:embed="rId3"/>
          <a:stretch>
            <a:fillRect/>
          </a:stretch>
        </p:blipFill>
        <p:spPr>
          <a:xfrm>
            <a:off x="2834951" y="1498980"/>
            <a:ext cx="5864717" cy="2565813"/>
          </a:xfrm>
          <a:prstGeom prst="rect">
            <a:avLst/>
          </a:prstGeom>
        </p:spPr>
      </p:pic>
      <p:sp>
        <p:nvSpPr>
          <p:cNvPr id="7" name="Google Shape;478;p31">
            <a:extLst>
              <a:ext uri="{FF2B5EF4-FFF2-40B4-BE49-F238E27FC236}">
                <a16:creationId xmlns:a16="http://schemas.microsoft.com/office/drawing/2014/main" id="{665ADBE4-F96D-C69E-9B22-BC428A1BB18E}"/>
              </a:ext>
            </a:extLst>
          </p:cNvPr>
          <p:cNvSpPr txBox="1">
            <a:spLocks noGrp="1"/>
          </p:cNvSpPr>
          <p:nvPr>
            <p:ph type="body" idx="1"/>
          </p:nvPr>
        </p:nvSpPr>
        <p:spPr>
          <a:xfrm>
            <a:off x="384981" y="1776292"/>
            <a:ext cx="2393938" cy="15909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2000" b="1" dirty="0">
                <a:solidFill>
                  <a:schemeClr val="accent3"/>
                </a:solidFill>
                <a:latin typeface="Barlow" panose="00000500000000000000" pitchFamily="2" charset="-94"/>
              </a:rPr>
              <a:t>Setup:</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Many</a:t>
            </a:r>
            <a:r>
              <a:rPr lang="tr-TR" sz="1600" b="1" dirty="0">
                <a:solidFill>
                  <a:schemeClr val="accent3"/>
                </a:solidFill>
                <a:latin typeface="Barlow" panose="00000500000000000000" pitchFamily="2" charset="-94"/>
              </a:rPr>
              <a:t> </a:t>
            </a:r>
            <a:r>
              <a:rPr lang="en-US" sz="1600" b="1" dirty="0">
                <a:solidFill>
                  <a:schemeClr val="accent3"/>
                </a:solidFill>
                <a:latin typeface="Barlow" panose="00000500000000000000" pitchFamily="2" charset="-94"/>
              </a:rPr>
              <a:t>objects</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Enabled</a:t>
            </a:r>
            <a:r>
              <a:rPr lang="tr-TR" sz="1600" b="1" dirty="0">
                <a:solidFill>
                  <a:schemeClr val="accent3"/>
                </a:solidFill>
                <a:latin typeface="Barlow" panose="00000500000000000000" pitchFamily="2" charset="-94"/>
              </a:rPr>
              <a:t> </a:t>
            </a:r>
            <a:r>
              <a:rPr lang="en-US" sz="1600" b="1" dirty="0">
                <a:solidFill>
                  <a:schemeClr val="accent3"/>
                </a:solidFill>
                <a:latin typeface="Barlow" panose="00000500000000000000" pitchFamily="2" charset="-94"/>
              </a:rPr>
              <a:t>effects</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GPU instancing</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No Object Pooling</a:t>
            </a:r>
          </a:p>
        </p:txBody>
      </p:sp>
    </p:spTree>
    <p:extLst>
      <p:ext uri="{BB962C8B-B14F-4D97-AF65-F5344CB8AC3E}">
        <p14:creationId xmlns:p14="http://schemas.microsoft.com/office/powerpoint/2010/main" val="2523446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dk1"/>
            </a:gs>
            <a:gs pos="100000">
              <a:schemeClr val="lt1"/>
            </a:gs>
          </a:gsLst>
          <a:lin ang="5400700" scaled="0"/>
        </a:gradFill>
        <a:effectLst/>
      </p:bgPr>
    </p:bg>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1086667" y="78581"/>
            <a:ext cx="5022382" cy="5821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MOST POPULAR VIDEO GAME GENRES</a:t>
            </a:r>
          </a:p>
        </p:txBody>
      </p:sp>
      <p:pic>
        <p:nvPicPr>
          <p:cNvPr id="3" name="Resim 2" descr="metin, ekran görüntüsü, sayı, numara, menü içeren bir resim&#10;&#10;Açıklama otomatik olarak oluşturuldu">
            <a:extLst>
              <a:ext uri="{FF2B5EF4-FFF2-40B4-BE49-F238E27FC236}">
                <a16:creationId xmlns:a16="http://schemas.microsoft.com/office/drawing/2014/main" id="{516F478D-5108-C70B-C14E-E8C7FC241BA0}"/>
              </a:ext>
            </a:extLst>
          </p:cNvPr>
          <p:cNvPicPr>
            <a:picLocks noChangeAspect="1"/>
          </p:cNvPicPr>
          <p:nvPr/>
        </p:nvPicPr>
        <p:blipFill>
          <a:blip r:embed="rId3"/>
          <a:stretch>
            <a:fillRect/>
          </a:stretch>
        </p:blipFill>
        <p:spPr>
          <a:xfrm>
            <a:off x="2182941" y="904968"/>
            <a:ext cx="5339742" cy="3722007"/>
          </a:xfrm>
          <a:prstGeom prst="rect">
            <a:avLst/>
          </a:prstGeom>
        </p:spPr>
      </p:pic>
      <p:sp>
        <p:nvSpPr>
          <p:cNvPr id="6" name="Google Shape;479;p31">
            <a:extLst>
              <a:ext uri="{FF2B5EF4-FFF2-40B4-BE49-F238E27FC236}">
                <a16:creationId xmlns:a16="http://schemas.microsoft.com/office/drawing/2014/main" id="{65BF0CFA-902C-A8F9-536E-E4F0BDD4B1AA}"/>
              </a:ext>
            </a:extLst>
          </p:cNvPr>
          <p:cNvSpPr txBox="1">
            <a:spLocks/>
          </p:cNvSpPr>
          <p:nvPr/>
        </p:nvSpPr>
        <p:spPr>
          <a:xfrm>
            <a:off x="5858882" y="431652"/>
            <a:ext cx="1663801" cy="375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2400"/>
              <a:buFont typeface="Squada One"/>
              <a:buNone/>
              <a:defRPr sz="3000" b="0" i="0" u="none" strike="noStrike" cap="none">
                <a:solidFill>
                  <a:schemeClr val="accent2"/>
                </a:solidFill>
                <a:latin typeface="Squada One"/>
                <a:ea typeface="Squada One"/>
                <a:cs typeface="Squada One"/>
                <a:sym typeface="Squada One"/>
              </a:defRPr>
            </a:lvl1pPr>
            <a:lvl2pPr marR="0" lvl="1" algn="l" rtl="0">
              <a:lnSpc>
                <a:spcPct val="100000"/>
              </a:lnSpc>
              <a:spcBef>
                <a:spcPts val="0"/>
              </a:spcBef>
              <a:spcAft>
                <a:spcPts val="0"/>
              </a:spcAft>
              <a:buClr>
                <a:srgbClr val="F3F3F3"/>
              </a:buClr>
              <a:buSzPts val="2400"/>
              <a:buFont typeface="Squada One"/>
              <a:buNone/>
              <a:defRPr sz="2400" b="0" i="0" u="none" strike="noStrike" cap="none">
                <a:solidFill>
                  <a:srgbClr val="F3F3F3"/>
                </a:solidFill>
                <a:latin typeface="Squada One"/>
                <a:ea typeface="Squada One"/>
                <a:cs typeface="Squada One"/>
                <a:sym typeface="Squada One"/>
              </a:defRPr>
            </a:lvl2pPr>
            <a:lvl3pPr marR="0" lvl="2" algn="l" rtl="0">
              <a:lnSpc>
                <a:spcPct val="100000"/>
              </a:lnSpc>
              <a:spcBef>
                <a:spcPts val="0"/>
              </a:spcBef>
              <a:spcAft>
                <a:spcPts val="0"/>
              </a:spcAft>
              <a:buClr>
                <a:srgbClr val="F3F3F3"/>
              </a:buClr>
              <a:buSzPts val="2400"/>
              <a:buFont typeface="Squada One"/>
              <a:buNone/>
              <a:defRPr sz="2400" b="0" i="0" u="none" strike="noStrike" cap="none">
                <a:solidFill>
                  <a:srgbClr val="F3F3F3"/>
                </a:solidFill>
                <a:latin typeface="Squada One"/>
                <a:ea typeface="Squada One"/>
                <a:cs typeface="Squada One"/>
                <a:sym typeface="Squada One"/>
              </a:defRPr>
            </a:lvl3pPr>
            <a:lvl4pPr marR="0" lvl="3" algn="l" rtl="0">
              <a:lnSpc>
                <a:spcPct val="100000"/>
              </a:lnSpc>
              <a:spcBef>
                <a:spcPts val="0"/>
              </a:spcBef>
              <a:spcAft>
                <a:spcPts val="0"/>
              </a:spcAft>
              <a:buClr>
                <a:srgbClr val="F3F3F3"/>
              </a:buClr>
              <a:buSzPts val="2400"/>
              <a:buFont typeface="Squada One"/>
              <a:buNone/>
              <a:defRPr sz="2400" b="0" i="0" u="none" strike="noStrike" cap="none">
                <a:solidFill>
                  <a:srgbClr val="F3F3F3"/>
                </a:solidFill>
                <a:latin typeface="Squada One"/>
                <a:ea typeface="Squada One"/>
                <a:cs typeface="Squada One"/>
                <a:sym typeface="Squada One"/>
              </a:defRPr>
            </a:lvl4pPr>
            <a:lvl5pPr marR="0" lvl="4" algn="l" rtl="0">
              <a:lnSpc>
                <a:spcPct val="100000"/>
              </a:lnSpc>
              <a:spcBef>
                <a:spcPts val="0"/>
              </a:spcBef>
              <a:spcAft>
                <a:spcPts val="0"/>
              </a:spcAft>
              <a:buClr>
                <a:srgbClr val="F3F3F3"/>
              </a:buClr>
              <a:buSzPts val="2400"/>
              <a:buFont typeface="Squada One"/>
              <a:buNone/>
              <a:defRPr sz="2400" b="0" i="0" u="none" strike="noStrike" cap="none">
                <a:solidFill>
                  <a:srgbClr val="F3F3F3"/>
                </a:solidFill>
                <a:latin typeface="Squada One"/>
                <a:ea typeface="Squada One"/>
                <a:cs typeface="Squada One"/>
                <a:sym typeface="Squada One"/>
              </a:defRPr>
            </a:lvl5pPr>
            <a:lvl6pPr marR="0" lvl="5" algn="l" rtl="0">
              <a:lnSpc>
                <a:spcPct val="100000"/>
              </a:lnSpc>
              <a:spcBef>
                <a:spcPts val="0"/>
              </a:spcBef>
              <a:spcAft>
                <a:spcPts val="0"/>
              </a:spcAft>
              <a:buClr>
                <a:srgbClr val="F3F3F3"/>
              </a:buClr>
              <a:buSzPts val="2400"/>
              <a:buFont typeface="Squada One"/>
              <a:buNone/>
              <a:defRPr sz="2400" b="0" i="0" u="none" strike="noStrike" cap="none">
                <a:solidFill>
                  <a:srgbClr val="F3F3F3"/>
                </a:solidFill>
                <a:latin typeface="Squada One"/>
                <a:ea typeface="Squada One"/>
                <a:cs typeface="Squada One"/>
                <a:sym typeface="Squada One"/>
              </a:defRPr>
            </a:lvl6pPr>
            <a:lvl7pPr marR="0" lvl="6" algn="l" rtl="0">
              <a:lnSpc>
                <a:spcPct val="100000"/>
              </a:lnSpc>
              <a:spcBef>
                <a:spcPts val="0"/>
              </a:spcBef>
              <a:spcAft>
                <a:spcPts val="0"/>
              </a:spcAft>
              <a:buClr>
                <a:srgbClr val="F3F3F3"/>
              </a:buClr>
              <a:buSzPts val="2400"/>
              <a:buFont typeface="Squada One"/>
              <a:buNone/>
              <a:defRPr sz="2400" b="0" i="0" u="none" strike="noStrike" cap="none">
                <a:solidFill>
                  <a:srgbClr val="F3F3F3"/>
                </a:solidFill>
                <a:latin typeface="Squada One"/>
                <a:ea typeface="Squada One"/>
                <a:cs typeface="Squada One"/>
                <a:sym typeface="Squada One"/>
              </a:defRPr>
            </a:lvl7pPr>
            <a:lvl8pPr marR="0" lvl="7" algn="l" rtl="0">
              <a:lnSpc>
                <a:spcPct val="100000"/>
              </a:lnSpc>
              <a:spcBef>
                <a:spcPts val="0"/>
              </a:spcBef>
              <a:spcAft>
                <a:spcPts val="0"/>
              </a:spcAft>
              <a:buClr>
                <a:srgbClr val="F3F3F3"/>
              </a:buClr>
              <a:buSzPts val="2400"/>
              <a:buFont typeface="Squada One"/>
              <a:buNone/>
              <a:defRPr sz="2400" b="0" i="0" u="none" strike="noStrike" cap="none">
                <a:solidFill>
                  <a:srgbClr val="F3F3F3"/>
                </a:solidFill>
                <a:latin typeface="Squada One"/>
                <a:ea typeface="Squada One"/>
                <a:cs typeface="Squada One"/>
                <a:sym typeface="Squada One"/>
              </a:defRPr>
            </a:lvl8pPr>
            <a:lvl9pPr marR="0" lvl="8" algn="l" rtl="0">
              <a:lnSpc>
                <a:spcPct val="100000"/>
              </a:lnSpc>
              <a:spcBef>
                <a:spcPts val="0"/>
              </a:spcBef>
              <a:spcAft>
                <a:spcPts val="0"/>
              </a:spcAft>
              <a:buClr>
                <a:srgbClr val="F3F3F3"/>
              </a:buClr>
              <a:buSzPts val="2400"/>
              <a:buFont typeface="Squada One"/>
              <a:buNone/>
              <a:defRPr sz="2400" b="0" i="0" u="none" strike="noStrike" cap="none">
                <a:solidFill>
                  <a:srgbClr val="F3F3F3"/>
                </a:solidFill>
                <a:latin typeface="Squada One"/>
                <a:ea typeface="Squada One"/>
                <a:cs typeface="Squada One"/>
                <a:sym typeface="Squada One"/>
              </a:defRPr>
            </a:lvl9pPr>
          </a:lstStyle>
          <a:p>
            <a:r>
              <a:rPr lang="en-US" sz="1600" dirty="0"/>
              <a:t>3rd quarter of 2023</a:t>
            </a:r>
          </a:p>
        </p:txBody>
      </p:sp>
      <p:sp>
        <p:nvSpPr>
          <p:cNvPr id="8" name="Metin kutusu 7">
            <a:extLst>
              <a:ext uri="{FF2B5EF4-FFF2-40B4-BE49-F238E27FC236}">
                <a16:creationId xmlns:a16="http://schemas.microsoft.com/office/drawing/2014/main" id="{25F307E6-E420-0A2D-F8C9-CC5B034E0F3E}"/>
              </a:ext>
            </a:extLst>
          </p:cNvPr>
          <p:cNvSpPr txBox="1"/>
          <p:nvPr/>
        </p:nvSpPr>
        <p:spPr>
          <a:xfrm>
            <a:off x="2282796" y="4573348"/>
            <a:ext cx="5339742" cy="246221"/>
          </a:xfrm>
          <a:prstGeom prst="rect">
            <a:avLst/>
          </a:prstGeom>
          <a:noFill/>
        </p:spPr>
        <p:txBody>
          <a:bodyPr wrap="square">
            <a:spAutoFit/>
          </a:bodyPr>
          <a:lstStyle/>
          <a:p>
            <a:r>
              <a:rPr lang="en-GB" sz="1000" b="0" i="0" dirty="0">
                <a:solidFill>
                  <a:schemeClr val="accent1"/>
                </a:solidFill>
                <a:effectLst/>
                <a:latin typeface="Barlow" panose="00000500000000000000" pitchFamily="2" charset="-94"/>
                <a:hlinkClick r:id="rId4">
                  <a:extLst>
                    <a:ext uri="{A12FA001-AC4F-418D-AE19-62706E023703}">
                      <ahyp:hlinkClr xmlns:ahyp="http://schemas.microsoft.com/office/drawing/2018/hyperlinkcolor" val="tx"/>
                    </a:ext>
                  </a:extLst>
                </a:hlinkClick>
              </a:rPr>
              <a:t>https://www.statista.com/statistics/1263585/top-video-game-genres-worldwide-by-age/</a:t>
            </a:r>
            <a:endParaRPr lang="tr-TR" sz="1000" b="0" i="0" dirty="0">
              <a:solidFill>
                <a:schemeClr val="accent1"/>
              </a:solidFill>
              <a:effectLst/>
              <a:latin typeface="Barlow" panose="00000500000000000000" pitchFamily="2" charset="-9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805253" y="285118"/>
            <a:ext cx="1566847"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 3</a:t>
            </a:r>
            <a:endParaRPr dirty="0"/>
          </a:p>
        </p:txBody>
      </p:sp>
      <p:pic>
        <p:nvPicPr>
          <p:cNvPr id="8" name="Resim 7" descr="metin, ekran görüntüsü, multimedya yazılımı, grafik yazılımı içeren bir resim&#10;&#10;Açıklama otomatik olarak oluşturuldu">
            <a:extLst>
              <a:ext uri="{FF2B5EF4-FFF2-40B4-BE49-F238E27FC236}">
                <a16:creationId xmlns:a16="http://schemas.microsoft.com/office/drawing/2014/main" id="{B31D9769-6061-133C-C4DF-4ADF2B9480BC}"/>
              </a:ext>
            </a:extLst>
          </p:cNvPr>
          <p:cNvPicPr>
            <a:picLocks noChangeAspect="1"/>
          </p:cNvPicPr>
          <p:nvPr/>
        </p:nvPicPr>
        <p:blipFill>
          <a:blip r:embed="rId3"/>
          <a:stretch>
            <a:fillRect/>
          </a:stretch>
        </p:blipFill>
        <p:spPr>
          <a:xfrm>
            <a:off x="1044744" y="824083"/>
            <a:ext cx="7054511" cy="4034299"/>
          </a:xfrm>
          <a:prstGeom prst="rect">
            <a:avLst/>
          </a:prstGeom>
        </p:spPr>
      </p:pic>
    </p:spTree>
    <p:extLst>
      <p:ext uri="{BB962C8B-B14F-4D97-AF65-F5344CB8AC3E}">
        <p14:creationId xmlns:p14="http://schemas.microsoft.com/office/powerpoint/2010/main" val="1433337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805253" y="285118"/>
            <a:ext cx="1566847"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 3</a:t>
            </a:r>
            <a:endParaRPr dirty="0"/>
          </a:p>
        </p:txBody>
      </p:sp>
      <p:pic>
        <p:nvPicPr>
          <p:cNvPr id="3" name="Resim 2" descr="metin, ekran görüntüsü, multimedya yazılımı, grafik yazılımı içeren bir resim&#10;&#10;Açıklama otomatik olarak oluşturuldu">
            <a:extLst>
              <a:ext uri="{FF2B5EF4-FFF2-40B4-BE49-F238E27FC236}">
                <a16:creationId xmlns:a16="http://schemas.microsoft.com/office/drawing/2014/main" id="{A7459E08-CD54-A8F6-AFA8-7CAC4D33CCAA}"/>
              </a:ext>
            </a:extLst>
          </p:cNvPr>
          <p:cNvPicPr>
            <a:picLocks noChangeAspect="1"/>
          </p:cNvPicPr>
          <p:nvPr/>
        </p:nvPicPr>
        <p:blipFill>
          <a:blip r:embed="rId3"/>
          <a:stretch>
            <a:fillRect/>
          </a:stretch>
        </p:blipFill>
        <p:spPr>
          <a:xfrm>
            <a:off x="1025833" y="850106"/>
            <a:ext cx="7092334" cy="4064794"/>
          </a:xfrm>
          <a:prstGeom prst="rect">
            <a:avLst/>
          </a:prstGeom>
        </p:spPr>
      </p:pic>
    </p:spTree>
    <p:extLst>
      <p:ext uri="{BB962C8B-B14F-4D97-AF65-F5344CB8AC3E}">
        <p14:creationId xmlns:p14="http://schemas.microsoft.com/office/powerpoint/2010/main" val="2465491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552857" y="299406"/>
            <a:ext cx="2090705"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EXPERIMENT 4</a:t>
            </a:r>
            <a:endParaRPr dirty="0"/>
          </a:p>
        </p:txBody>
      </p:sp>
      <p:pic>
        <p:nvPicPr>
          <p:cNvPr id="4" name="Resim 3">
            <a:extLst>
              <a:ext uri="{FF2B5EF4-FFF2-40B4-BE49-F238E27FC236}">
                <a16:creationId xmlns:a16="http://schemas.microsoft.com/office/drawing/2014/main" id="{FCD3DEFC-474B-7844-1618-CABF6E4404C6}"/>
              </a:ext>
            </a:extLst>
          </p:cNvPr>
          <p:cNvPicPr>
            <a:picLocks noChangeAspect="1"/>
          </p:cNvPicPr>
          <p:nvPr/>
        </p:nvPicPr>
        <p:blipFill>
          <a:blip r:embed="rId3"/>
          <a:stretch>
            <a:fillRect/>
          </a:stretch>
        </p:blipFill>
        <p:spPr>
          <a:xfrm>
            <a:off x="2689493" y="1421606"/>
            <a:ext cx="5908138" cy="2581733"/>
          </a:xfrm>
          <a:prstGeom prst="rect">
            <a:avLst/>
          </a:prstGeom>
        </p:spPr>
      </p:pic>
      <p:sp>
        <p:nvSpPr>
          <p:cNvPr id="7" name="Google Shape;478;p31">
            <a:extLst>
              <a:ext uri="{FF2B5EF4-FFF2-40B4-BE49-F238E27FC236}">
                <a16:creationId xmlns:a16="http://schemas.microsoft.com/office/drawing/2014/main" id="{22212735-0708-B1E2-FD8D-374C38E30A6B}"/>
              </a:ext>
            </a:extLst>
          </p:cNvPr>
          <p:cNvSpPr txBox="1">
            <a:spLocks noGrp="1"/>
          </p:cNvSpPr>
          <p:nvPr>
            <p:ph type="body" idx="1"/>
          </p:nvPr>
        </p:nvSpPr>
        <p:spPr>
          <a:xfrm>
            <a:off x="384981" y="1776292"/>
            <a:ext cx="2393938" cy="15909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tr-TR" sz="2000" b="1" dirty="0">
                <a:solidFill>
                  <a:schemeClr val="accent3"/>
                </a:solidFill>
                <a:latin typeface="Barlow" panose="00000500000000000000" pitchFamily="2" charset="-94"/>
              </a:rPr>
              <a:t>Setup:</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Many</a:t>
            </a:r>
            <a:r>
              <a:rPr lang="tr-TR" sz="1600" b="1" dirty="0">
                <a:solidFill>
                  <a:schemeClr val="accent3"/>
                </a:solidFill>
                <a:latin typeface="Barlow" panose="00000500000000000000" pitchFamily="2" charset="-94"/>
              </a:rPr>
              <a:t> </a:t>
            </a:r>
            <a:r>
              <a:rPr lang="en-US" sz="1600" b="1" dirty="0">
                <a:solidFill>
                  <a:schemeClr val="accent3"/>
                </a:solidFill>
                <a:latin typeface="Barlow" panose="00000500000000000000" pitchFamily="2" charset="-94"/>
              </a:rPr>
              <a:t>objects</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Enabled</a:t>
            </a:r>
            <a:r>
              <a:rPr lang="tr-TR" sz="1600" b="1" dirty="0">
                <a:solidFill>
                  <a:schemeClr val="accent3"/>
                </a:solidFill>
                <a:latin typeface="Barlow" panose="00000500000000000000" pitchFamily="2" charset="-94"/>
              </a:rPr>
              <a:t> </a:t>
            </a:r>
            <a:r>
              <a:rPr lang="en-US" sz="1600" b="1" dirty="0">
                <a:solidFill>
                  <a:schemeClr val="accent3"/>
                </a:solidFill>
                <a:latin typeface="Barlow" panose="00000500000000000000" pitchFamily="2" charset="-94"/>
              </a:rPr>
              <a:t>effects</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GPU instancing</a:t>
            </a:r>
          </a:p>
          <a:p>
            <a:pPr marL="457200" lvl="0" indent="-317500" algn="l" rtl="0">
              <a:spcBef>
                <a:spcPts val="0"/>
              </a:spcBef>
              <a:spcAft>
                <a:spcPts val="0"/>
              </a:spcAft>
              <a:buClr>
                <a:schemeClr val="lt2"/>
              </a:buClr>
              <a:buSzPts val="1400"/>
              <a:buFont typeface="Barlow Light"/>
              <a:buChar char="●"/>
            </a:pPr>
            <a:r>
              <a:rPr lang="en-US" sz="1600" b="1" dirty="0">
                <a:solidFill>
                  <a:schemeClr val="accent3"/>
                </a:solidFill>
                <a:latin typeface="Barlow" panose="00000500000000000000" pitchFamily="2" charset="-94"/>
              </a:rPr>
              <a:t>Object Pooling</a:t>
            </a:r>
          </a:p>
        </p:txBody>
      </p:sp>
    </p:spTree>
    <p:extLst>
      <p:ext uri="{BB962C8B-B14F-4D97-AF65-F5344CB8AC3E}">
        <p14:creationId xmlns:p14="http://schemas.microsoft.com/office/powerpoint/2010/main" val="1856342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805253" y="285118"/>
            <a:ext cx="1566847"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 4</a:t>
            </a:r>
            <a:endParaRPr dirty="0"/>
          </a:p>
        </p:txBody>
      </p:sp>
      <p:pic>
        <p:nvPicPr>
          <p:cNvPr id="8" name="Resim 7" descr="metin, ekran görüntüsü, multimedya yazılımı, grafik yazılımı içeren bir resim&#10;&#10;Açıklama otomatik olarak oluşturuldu">
            <a:extLst>
              <a:ext uri="{FF2B5EF4-FFF2-40B4-BE49-F238E27FC236}">
                <a16:creationId xmlns:a16="http://schemas.microsoft.com/office/drawing/2014/main" id="{D1C1D68E-47D7-0C2F-91C6-800323EB6941}"/>
              </a:ext>
            </a:extLst>
          </p:cNvPr>
          <p:cNvPicPr>
            <a:picLocks noChangeAspect="1"/>
          </p:cNvPicPr>
          <p:nvPr/>
        </p:nvPicPr>
        <p:blipFill>
          <a:blip r:embed="rId3"/>
          <a:stretch>
            <a:fillRect/>
          </a:stretch>
        </p:blipFill>
        <p:spPr>
          <a:xfrm>
            <a:off x="1160526" y="835818"/>
            <a:ext cx="6822947" cy="3893344"/>
          </a:xfrm>
          <a:prstGeom prst="rect">
            <a:avLst/>
          </a:prstGeom>
        </p:spPr>
      </p:pic>
    </p:spTree>
    <p:extLst>
      <p:ext uri="{BB962C8B-B14F-4D97-AF65-F5344CB8AC3E}">
        <p14:creationId xmlns:p14="http://schemas.microsoft.com/office/powerpoint/2010/main" val="140950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805253" y="285118"/>
            <a:ext cx="1566847"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 4</a:t>
            </a:r>
            <a:endParaRPr dirty="0"/>
          </a:p>
        </p:txBody>
      </p:sp>
      <p:pic>
        <p:nvPicPr>
          <p:cNvPr id="3" name="Resim 2" descr="metin, ekran görüntüsü, multimedya yazılımı, grafik yazılımı içeren bir resim&#10;&#10;Açıklama otomatik olarak oluşturuldu">
            <a:extLst>
              <a:ext uri="{FF2B5EF4-FFF2-40B4-BE49-F238E27FC236}">
                <a16:creationId xmlns:a16="http://schemas.microsoft.com/office/drawing/2014/main" id="{5794214C-EC04-EBB0-487F-15591F7373E1}"/>
              </a:ext>
            </a:extLst>
          </p:cNvPr>
          <p:cNvPicPr>
            <a:picLocks noChangeAspect="1"/>
          </p:cNvPicPr>
          <p:nvPr/>
        </p:nvPicPr>
        <p:blipFill>
          <a:blip r:embed="rId3"/>
          <a:stretch>
            <a:fillRect/>
          </a:stretch>
        </p:blipFill>
        <p:spPr>
          <a:xfrm>
            <a:off x="1065211" y="865026"/>
            <a:ext cx="7013578" cy="3993356"/>
          </a:xfrm>
          <a:prstGeom prst="rect">
            <a:avLst/>
          </a:prstGeom>
        </p:spPr>
      </p:pic>
    </p:spTree>
    <p:extLst>
      <p:ext uri="{BB962C8B-B14F-4D97-AF65-F5344CB8AC3E}">
        <p14:creationId xmlns:p14="http://schemas.microsoft.com/office/powerpoint/2010/main" val="2841036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805253" y="285118"/>
            <a:ext cx="1566847"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 4</a:t>
            </a:r>
            <a:endParaRPr dirty="0"/>
          </a:p>
        </p:txBody>
      </p:sp>
      <p:pic>
        <p:nvPicPr>
          <p:cNvPr id="3" name="Resim 2" descr="metin, ekran görüntüsü, multimedya yazılımı, grafik yazılımı içeren bir resim&#10;&#10;Açıklama otomatik olarak oluşturuldu">
            <a:extLst>
              <a:ext uri="{FF2B5EF4-FFF2-40B4-BE49-F238E27FC236}">
                <a16:creationId xmlns:a16="http://schemas.microsoft.com/office/drawing/2014/main" id="{45652177-5771-4655-0389-F1BD704188F5}"/>
              </a:ext>
            </a:extLst>
          </p:cNvPr>
          <p:cNvPicPr>
            <a:picLocks noChangeAspect="1"/>
          </p:cNvPicPr>
          <p:nvPr/>
        </p:nvPicPr>
        <p:blipFill>
          <a:blip r:embed="rId3"/>
          <a:stretch>
            <a:fillRect/>
          </a:stretch>
        </p:blipFill>
        <p:spPr>
          <a:xfrm>
            <a:off x="1068049" y="923603"/>
            <a:ext cx="7007902" cy="4007644"/>
          </a:xfrm>
          <a:prstGeom prst="rect">
            <a:avLst/>
          </a:prstGeom>
        </p:spPr>
      </p:pic>
    </p:spTree>
    <p:extLst>
      <p:ext uri="{BB962C8B-B14F-4D97-AF65-F5344CB8AC3E}">
        <p14:creationId xmlns:p14="http://schemas.microsoft.com/office/powerpoint/2010/main" val="1006463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grpSp>
        <p:nvGrpSpPr>
          <p:cNvPr id="697" name="Google Shape;697;p43"/>
          <p:cNvGrpSpPr/>
          <p:nvPr/>
        </p:nvGrpSpPr>
        <p:grpSpPr>
          <a:xfrm>
            <a:off x="-1115885" y="-1327341"/>
            <a:ext cx="10835817" cy="7361836"/>
            <a:chOff x="-2354410" y="-1327341"/>
            <a:chExt cx="10835817" cy="7361836"/>
          </a:xfrm>
        </p:grpSpPr>
        <p:sp>
          <p:nvSpPr>
            <p:cNvPr id="698" name="Google Shape;698;p43"/>
            <p:cNvSpPr/>
            <p:nvPr/>
          </p:nvSpPr>
          <p:spPr>
            <a:xfrm rot="-1528096">
              <a:off x="5544546" y="3013188"/>
              <a:ext cx="2496710" cy="2611382"/>
            </a:xfrm>
            <a:custGeom>
              <a:avLst/>
              <a:gdLst/>
              <a:ahLst/>
              <a:cxnLst/>
              <a:rect l="l" t="t" r="r" b="b"/>
              <a:pathLst>
                <a:path w="99871" h="104458" extrusionOk="0">
                  <a:moveTo>
                    <a:pt x="20710" y="20753"/>
                  </a:moveTo>
                  <a:lnTo>
                    <a:pt x="77504" y="59211"/>
                  </a:lnTo>
                  <a:lnTo>
                    <a:pt x="15797" y="89169"/>
                  </a:lnTo>
                  <a:lnTo>
                    <a:pt x="20710" y="20753"/>
                  </a:lnTo>
                  <a:close/>
                  <a:moveTo>
                    <a:pt x="14233" y="1"/>
                  </a:moveTo>
                  <a:cubicBezTo>
                    <a:pt x="13129" y="1"/>
                    <a:pt x="12021" y="248"/>
                    <a:pt x="10997" y="750"/>
                  </a:cubicBezTo>
                  <a:cubicBezTo>
                    <a:pt x="8609" y="1905"/>
                    <a:pt x="7027" y="4241"/>
                    <a:pt x="6838" y="6885"/>
                  </a:cubicBezTo>
                  <a:lnTo>
                    <a:pt x="90" y="100914"/>
                  </a:lnTo>
                  <a:cubicBezTo>
                    <a:pt x="0" y="102151"/>
                    <a:pt x="228" y="103363"/>
                    <a:pt x="716" y="104458"/>
                  </a:cubicBezTo>
                  <a:lnTo>
                    <a:pt x="18242" y="104458"/>
                  </a:lnTo>
                  <a:lnTo>
                    <a:pt x="95527" y="66938"/>
                  </a:lnTo>
                  <a:cubicBezTo>
                    <a:pt x="96242" y="66593"/>
                    <a:pt x="96892" y="66138"/>
                    <a:pt x="97445" y="65598"/>
                  </a:cubicBezTo>
                  <a:cubicBezTo>
                    <a:pt x="98734" y="64347"/>
                    <a:pt x="99549" y="62650"/>
                    <a:pt x="99682" y="60803"/>
                  </a:cubicBezTo>
                  <a:cubicBezTo>
                    <a:pt x="99871" y="58159"/>
                    <a:pt x="98639" y="55620"/>
                    <a:pt x="96446" y="54137"/>
                  </a:cubicBezTo>
                  <a:lnTo>
                    <a:pt x="18388" y="1280"/>
                  </a:lnTo>
                  <a:cubicBezTo>
                    <a:pt x="17142" y="432"/>
                    <a:pt x="15688" y="1"/>
                    <a:pt x="14233" y="1"/>
                  </a:cubicBezTo>
                  <a:close/>
                </a:path>
              </a:pathLst>
            </a:custGeom>
            <a:solidFill>
              <a:srgbClr val="2EE6C4">
                <a:alpha val="44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rot="-1236723">
              <a:off x="-2116626" y="-589399"/>
              <a:ext cx="4589808" cy="2185503"/>
            </a:xfrm>
            <a:custGeom>
              <a:avLst/>
              <a:gdLst/>
              <a:ahLst/>
              <a:cxnLst/>
              <a:rect l="l" t="t" r="r" b="b"/>
              <a:pathLst>
                <a:path w="147426" h="70199" extrusionOk="0">
                  <a:moveTo>
                    <a:pt x="10785" y="1"/>
                  </a:moveTo>
                  <a:lnTo>
                    <a:pt x="1" y="12836"/>
                  </a:lnTo>
                  <a:lnTo>
                    <a:pt x="1" y="46342"/>
                  </a:lnTo>
                  <a:lnTo>
                    <a:pt x="133677" y="70027"/>
                  </a:lnTo>
                  <a:cubicBezTo>
                    <a:pt x="134325" y="70141"/>
                    <a:pt x="134974" y="70198"/>
                    <a:pt x="135619" y="70198"/>
                  </a:cubicBezTo>
                  <a:cubicBezTo>
                    <a:pt x="136144" y="70198"/>
                    <a:pt x="136671" y="70159"/>
                    <a:pt x="137192" y="70084"/>
                  </a:cubicBezTo>
                  <a:cubicBezTo>
                    <a:pt x="139859" y="69705"/>
                    <a:pt x="142342" y="68359"/>
                    <a:pt x="144128" y="66232"/>
                  </a:cubicBezTo>
                  <a:cubicBezTo>
                    <a:pt x="146687" y="63190"/>
                    <a:pt x="147426" y="59020"/>
                    <a:pt x="146071" y="55287"/>
                  </a:cubicBezTo>
                  <a:lnTo>
                    <a:pt x="125996" y="1"/>
                  </a:lnTo>
                  <a:lnTo>
                    <a:pt x="102340" y="1"/>
                  </a:lnTo>
                  <a:lnTo>
                    <a:pt x="118596" y="44769"/>
                  </a:lnTo>
                  <a:lnTo>
                    <a:pt x="17289" y="26822"/>
                  </a:lnTo>
                  <a:lnTo>
                    <a:pt x="39832" y="1"/>
                  </a:lnTo>
                  <a:close/>
                </a:path>
              </a:pathLst>
            </a:custGeom>
            <a:solidFill>
              <a:srgbClr val="2EE6C4">
                <a:alpha val="44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6583675" y="0"/>
              <a:ext cx="959475" cy="574975"/>
            </a:xfrm>
            <a:custGeom>
              <a:avLst/>
              <a:gdLst/>
              <a:ahLst/>
              <a:cxnLst/>
              <a:rect l="l" t="t" r="r" b="b"/>
              <a:pathLst>
                <a:path w="38379" h="22999" extrusionOk="0">
                  <a:moveTo>
                    <a:pt x="1" y="1"/>
                  </a:moveTo>
                  <a:lnTo>
                    <a:pt x="28154" y="21999"/>
                  </a:lnTo>
                  <a:cubicBezTo>
                    <a:pt x="28552" y="22312"/>
                    <a:pt x="28992" y="22554"/>
                    <a:pt x="29458" y="22719"/>
                  </a:cubicBezTo>
                  <a:cubicBezTo>
                    <a:pt x="29969" y="22904"/>
                    <a:pt x="30509" y="22998"/>
                    <a:pt x="31054" y="22998"/>
                  </a:cubicBezTo>
                  <a:cubicBezTo>
                    <a:pt x="31651" y="22998"/>
                    <a:pt x="32248" y="22885"/>
                    <a:pt x="32817" y="22657"/>
                  </a:cubicBezTo>
                  <a:cubicBezTo>
                    <a:pt x="34375" y="22023"/>
                    <a:pt x="35484" y="20610"/>
                    <a:pt x="35716" y="18943"/>
                  </a:cubicBezTo>
                  <a:lnTo>
                    <a:pt x="38378" y="1"/>
                  </a:lnTo>
                  <a:lnTo>
                    <a:pt x="28865" y="1"/>
                  </a:lnTo>
                  <a:lnTo>
                    <a:pt x="27524" y="9552"/>
                  </a:lnTo>
                  <a:lnTo>
                    <a:pt x="15301" y="1"/>
                  </a:lnTo>
                  <a:close/>
                </a:path>
              </a:pathLst>
            </a:custGeom>
            <a:solidFill>
              <a:srgbClr val="2EE6C4">
                <a:alpha val="447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3"/>
          <p:cNvSpPr txBox="1">
            <a:spLocks noGrp="1"/>
          </p:cNvSpPr>
          <p:nvPr>
            <p:ph type="title"/>
          </p:nvPr>
        </p:nvSpPr>
        <p:spPr>
          <a:xfrm flipH="1">
            <a:off x="4379019" y="2140724"/>
            <a:ext cx="3812828" cy="92507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tr-TR" sz="6600" dirty="0">
                <a:solidFill>
                  <a:schemeClr val="accent1"/>
                </a:solidFill>
              </a:rPr>
              <a:t>THANK YOU!</a:t>
            </a:r>
            <a:endParaRPr sz="6600" dirty="0">
              <a:solidFill>
                <a:schemeClr val="accent1"/>
              </a:solidFill>
            </a:endParaRPr>
          </a:p>
        </p:txBody>
      </p:sp>
      <p:sp>
        <p:nvSpPr>
          <p:cNvPr id="704" name="Google Shape;704;p43"/>
          <p:cNvSpPr/>
          <p:nvPr/>
        </p:nvSpPr>
        <p:spPr>
          <a:xfrm>
            <a:off x="3847567" y="4061536"/>
            <a:ext cx="708055" cy="134873"/>
          </a:xfrm>
          <a:custGeom>
            <a:avLst/>
            <a:gdLst/>
            <a:ahLst/>
            <a:cxnLst/>
            <a:rect l="l" t="t" r="r" b="b"/>
            <a:pathLst>
              <a:path w="20637" h="3931" extrusionOk="0">
                <a:moveTo>
                  <a:pt x="20636" y="3931"/>
                </a:moveTo>
                <a:lnTo>
                  <a:pt x="1" y="1"/>
                </a:lnTo>
                <a:close/>
              </a:path>
            </a:pathLst>
          </a:custGeom>
          <a:gradFill>
            <a:gsLst>
              <a:gs pos="0">
                <a:schemeClr val="dk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5" name="Google Shape;705;p43"/>
          <p:cNvPicPr preferRelativeResize="0"/>
          <p:nvPr/>
        </p:nvPicPr>
        <p:blipFill rotWithShape="1">
          <a:blip r:embed="rId3">
            <a:alphaModFix/>
          </a:blip>
          <a:srcRect l="24651" t="16548" r="24646"/>
          <a:stretch/>
        </p:blipFill>
        <p:spPr>
          <a:xfrm>
            <a:off x="862575" y="1613350"/>
            <a:ext cx="3812827" cy="3530150"/>
          </a:xfrm>
          <a:prstGeom prst="rect">
            <a:avLst/>
          </a:prstGeom>
          <a:noFill/>
          <a:ln>
            <a:noFill/>
          </a:ln>
        </p:spPr>
      </p:pic>
    </p:spTree>
    <p:extLst>
      <p:ext uri="{BB962C8B-B14F-4D97-AF65-F5344CB8AC3E}">
        <p14:creationId xmlns:p14="http://schemas.microsoft.com/office/powerpoint/2010/main" val="2812319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body" idx="1"/>
          </p:nvPr>
        </p:nvSpPr>
        <p:spPr>
          <a:xfrm>
            <a:off x="720050" y="1421606"/>
            <a:ext cx="7703700" cy="30948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400" b="1" i="0" u="none" strike="noStrike" dirty="0">
                <a:solidFill>
                  <a:schemeClr val="accent3"/>
                </a:solidFill>
                <a:effectLst/>
                <a:latin typeface="Barlow" panose="00000500000000000000" pitchFamily="2" charset="-94"/>
              </a:rPr>
              <a:t>Action-Adventure </a:t>
            </a:r>
            <a:r>
              <a:rPr lang="en-GB" sz="2400" b="1" dirty="0">
                <a:solidFill>
                  <a:schemeClr val="accent3"/>
                </a:solidFill>
                <a:latin typeface="Barlow" panose="00000500000000000000" pitchFamily="2" charset="-94"/>
              </a:rPr>
              <a:t>g</a:t>
            </a:r>
            <a:r>
              <a:rPr lang="en-GB" sz="2400" b="1" i="0" u="none" strike="noStrike" dirty="0">
                <a:solidFill>
                  <a:schemeClr val="accent3"/>
                </a:solidFill>
                <a:effectLst/>
                <a:latin typeface="Barlow" panose="00000500000000000000" pitchFamily="2" charset="-94"/>
              </a:rPr>
              <a:t>ames often require a large number of objects and effects to be rendered in a single scene. In addition, most of the objects are subject to be destroyed when a projectile hits. Therefore, </a:t>
            </a:r>
            <a:r>
              <a:rPr lang="en-US" sz="2400" b="1" i="0" u="none" strike="noStrike" dirty="0">
                <a:solidFill>
                  <a:schemeClr val="accent3"/>
                </a:solidFill>
                <a:effectLst/>
                <a:latin typeface="Barlow" panose="00000500000000000000" pitchFamily="2" charset="-94"/>
              </a:rPr>
              <a:t>we decided to</a:t>
            </a:r>
            <a:r>
              <a:rPr lang="tr-TR" sz="2400" b="1" i="0" u="none" strike="noStrike" dirty="0">
                <a:solidFill>
                  <a:schemeClr val="accent3"/>
                </a:solidFill>
                <a:effectLst/>
                <a:latin typeface="Barlow" panose="00000500000000000000" pitchFamily="2" charset="-94"/>
              </a:rPr>
              <a:t> </a:t>
            </a:r>
            <a:r>
              <a:rPr lang="en-US" sz="2400" b="1" i="0" u="none" strike="noStrike" dirty="0">
                <a:solidFill>
                  <a:schemeClr val="accent3"/>
                </a:solidFill>
                <a:effectLst/>
                <a:latin typeface="Barlow" panose="00000500000000000000" pitchFamily="2" charset="-94"/>
              </a:rPr>
              <a:t>focus on handling a high number of objects and effects in a single scene.</a:t>
            </a:r>
            <a:endParaRPr lang="en-US" sz="2400" b="1" dirty="0">
              <a:solidFill>
                <a:schemeClr val="accent3"/>
              </a:solidFill>
              <a:latin typeface="Barlow" panose="00000500000000000000" pitchFamily="2" charset="-94"/>
            </a:endParaRPr>
          </a:p>
        </p:txBody>
      </p:sp>
      <p:sp>
        <p:nvSpPr>
          <p:cNvPr id="479" name="Google Shape;479;p31"/>
          <p:cNvSpPr txBox="1">
            <a:spLocks noGrp="1"/>
          </p:cNvSpPr>
          <p:nvPr>
            <p:ph type="ctrTitle"/>
          </p:nvPr>
        </p:nvSpPr>
        <p:spPr>
          <a:xfrm>
            <a:off x="2791968" y="349067"/>
            <a:ext cx="3560064"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BATTLEFIELD SIMULATION</a:t>
            </a:r>
            <a:endParaRPr dirty="0"/>
          </a:p>
        </p:txBody>
      </p:sp>
    </p:spTree>
    <p:extLst>
      <p:ext uri="{BB962C8B-B14F-4D97-AF65-F5344CB8AC3E}">
        <p14:creationId xmlns:p14="http://schemas.microsoft.com/office/powerpoint/2010/main" val="3015269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body" idx="1"/>
          </p:nvPr>
        </p:nvSpPr>
        <p:spPr>
          <a:xfrm>
            <a:off x="634230" y="1609629"/>
            <a:ext cx="2498638" cy="25908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000" b="1" dirty="0">
                <a:solidFill>
                  <a:schemeClr val="accent3"/>
                </a:solidFill>
                <a:latin typeface="Barlow" panose="00000500000000000000" pitchFamily="2" charset="-94"/>
              </a:rPr>
              <a:t>It is difficult to achieve a balance between visual fidelity and performance when there are many objects and effects to handle. </a:t>
            </a:r>
          </a:p>
        </p:txBody>
      </p:sp>
      <p:sp>
        <p:nvSpPr>
          <p:cNvPr id="479" name="Google Shape;479;p31"/>
          <p:cNvSpPr txBox="1">
            <a:spLocks noGrp="1"/>
          </p:cNvSpPr>
          <p:nvPr>
            <p:ph type="ctrTitle"/>
          </p:nvPr>
        </p:nvSpPr>
        <p:spPr>
          <a:xfrm>
            <a:off x="2639468" y="458795"/>
            <a:ext cx="3864864"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REALISM VS PERFORMANCE</a:t>
            </a:r>
            <a:endParaRPr dirty="0"/>
          </a:p>
        </p:txBody>
      </p:sp>
      <p:pic>
        <p:nvPicPr>
          <p:cNvPr id="3" name="Resim 2" descr="gökyüzü, dış mekan, silah, şiddet içeren bir resim&#10;&#10;Açıklama otomatik olarak oluşturuldu">
            <a:extLst>
              <a:ext uri="{FF2B5EF4-FFF2-40B4-BE49-F238E27FC236}">
                <a16:creationId xmlns:a16="http://schemas.microsoft.com/office/drawing/2014/main" id="{C6315D87-DA93-0A98-2138-6F40F3B07806}"/>
              </a:ext>
            </a:extLst>
          </p:cNvPr>
          <p:cNvPicPr>
            <a:picLocks noChangeAspect="1"/>
          </p:cNvPicPr>
          <p:nvPr/>
        </p:nvPicPr>
        <p:blipFill>
          <a:blip r:embed="rId3"/>
          <a:stretch>
            <a:fillRect/>
          </a:stretch>
        </p:blipFill>
        <p:spPr>
          <a:xfrm>
            <a:off x="3398859" y="1421606"/>
            <a:ext cx="5318929" cy="2991898"/>
          </a:xfrm>
          <a:prstGeom prst="rect">
            <a:avLst/>
          </a:prstGeom>
        </p:spPr>
      </p:pic>
      <p:sp>
        <p:nvSpPr>
          <p:cNvPr id="4" name="Google Shape;478;p31">
            <a:extLst>
              <a:ext uri="{FF2B5EF4-FFF2-40B4-BE49-F238E27FC236}">
                <a16:creationId xmlns:a16="http://schemas.microsoft.com/office/drawing/2014/main" id="{E64AF601-FBF3-6172-9E48-AB04F88BB581}"/>
              </a:ext>
            </a:extLst>
          </p:cNvPr>
          <p:cNvSpPr txBox="1">
            <a:spLocks/>
          </p:cNvSpPr>
          <p:nvPr/>
        </p:nvSpPr>
        <p:spPr>
          <a:xfrm>
            <a:off x="4885204" y="4364909"/>
            <a:ext cx="2346238" cy="303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accent2"/>
              </a:buClr>
              <a:buSzPts val="1100"/>
              <a:buFont typeface="Barlow"/>
              <a:buAutoNum type="arabicPeriod"/>
              <a:defRPr sz="1200" b="0" i="0" u="none" strike="noStrike" cap="none">
                <a:solidFill>
                  <a:schemeClr val="accent2"/>
                </a:solidFill>
                <a:latin typeface="Barlow"/>
                <a:ea typeface="Barlow"/>
                <a:cs typeface="Barlow"/>
                <a:sym typeface="Barlow"/>
              </a:defRPr>
            </a:lvl1pPr>
            <a:lvl2pPr marL="914400" marR="0" lvl="1" indent="-298450" algn="l" rtl="0">
              <a:lnSpc>
                <a:spcPct val="100000"/>
              </a:lnSpc>
              <a:spcBef>
                <a:spcPts val="1600"/>
              </a:spcBef>
              <a:spcAft>
                <a:spcPts val="0"/>
              </a:spcAft>
              <a:buClr>
                <a:schemeClr val="accent2"/>
              </a:buClr>
              <a:buSzPts val="1100"/>
              <a:buFont typeface="Muli"/>
              <a:buAutoNum type="alphaLcPeriod"/>
              <a:defRPr sz="1400" b="0" i="0" u="none" strike="noStrike" cap="none">
                <a:solidFill>
                  <a:schemeClr val="accent2"/>
                </a:solidFill>
                <a:latin typeface="Barlow"/>
                <a:ea typeface="Barlow"/>
                <a:cs typeface="Barlow"/>
                <a:sym typeface="Barlow"/>
              </a:defRPr>
            </a:lvl2pPr>
            <a:lvl3pPr marL="1371600" marR="0" lvl="2" indent="-298450" algn="l" rtl="0">
              <a:lnSpc>
                <a:spcPct val="100000"/>
              </a:lnSpc>
              <a:spcBef>
                <a:spcPts val="1600"/>
              </a:spcBef>
              <a:spcAft>
                <a:spcPts val="0"/>
              </a:spcAft>
              <a:buClr>
                <a:schemeClr val="accent2"/>
              </a:buClr>
              <a:buSzPts val="1100"/>
              <a:buFont typeface="Muli"/>
              <a:buAutoNum type="romanLcPeriod"/>
              <a:defRPr sz="1400" b="0" i="0" u="none" strike="noStrike" cap="none">
                <a:solidFill>
                  <a:schemeClr val="accent2"/>
                </a:solidFill>
                <a:latin typeface="Barlow"/>
                <a:ea typeface="Barlow"/>
                <a:cs typeface="Barlow"/>
                <a:sym typeface="Barlow"/>
              </a:defRPr>
            </a:lvl3pPr>
            <a:lvl4pPr marL="1828800" marR="0" lvl="3" indent="-298450" algn="l" rtl="0">
              <a:lnSpc>
                <a:spcPct val="100000"/>
              </a:lnSpc>
              <a:spcBef>
                <a:spcPts val="1600"/>
              </a:spcBef>
              <a:spcAft>
                <a:spcPts val="0"/>
              </a:spcAft>
              <a:buClr>
                <a:schemeClr val="accent2"/>
              </a:buClr>
              <a:buSzPts val="1100"/>
              <a:buFont typeface="Muli"/>
              <a:buAutoNum type="arabicPeriod"/>
              <a:defRPr sz="1400" b="0" i="0" u="none" strike="noStrike" cap="none">
                <a:solidFill>
                  <a:schemeClr val="accent2"/>
                </a:solidFill>
                <a:latin typeface="Barlow"/>
                <a:ea typeface="Barlow"/>
                <a:cs typeface="Barlow"/>
                <a:sym typeface="Barlow"/>
              </a:defRPr>
            </a:lvl4pPr>
            <a:lvl5pPr marL="2286000" marR="0" lvl="4" indent="-298450" algn="l" rtl="0">
              <a:lnSpc>
                <a:spcPct val="100000"/>
              </a:lnSpc>
              <a:spcBef>
                <a:spcPts val="1600"/>
              </a:spcBef>
              <a:spcAft>
                <a:spcPts val="0"/>
              </a:spcAft>
              <a:buClr>
                <a:schemeClr val="accent2"/>
              </a:buClr>
              <a:buSzPts val="1100"/>
              <a:buFont typeface="Muli"/>
              <a:buAutoNum type="alphaLcPeriod"/>
              <a:defRPr sz="1400" b="0" i="0" u="none" strike="noStrike" cap="none">
                <a:solidFill>
                  <a:schemeClr val="accent2"/>
                </a:solidFill>
                <a:latin typeface="Barlow"/>
                <a:ea typeface="Barlow"/>
                <a:cs typeface="Barlow"/>
                <a:sym typeface="Barlow"/>
              </a:defRPr>
            </a:lvl5pPr>
            <a:lvl6pPr marL="2743200" marR="0" lvl="5" indent="-298450" algn="l" rtl="0">
              <a:lnSpc>
                <a:spcPct val="100000"/>
              </a:lnSpc>
              <a:spcBef>
                <a:spcPts val="1600"/>
              </a:spcBef>
              <a:spcAft>
                <a:spcPts val="0"/>
              </a:spcAft>
              <a:buClr>
                <a:schemeClr val="accent2"/>
              </a:buClr>
              <a:buSzPts val="1100"/>
              <a:buFont typeface="Muli"/>
              <a:buAutoNum type="romanLcPeriod"/>
              <a:defRPr sz="1400" b="0" i="0" u="none" strike="noStrike" cap="none">
                <a:solidFill>
                  <a:schemeClr val="accent2"/>
                </a:solidFill>
                <a:latin typeface="Barlow"/>
                <a:ea typeface="Barlow"/>
                <a:cs typeface="Barlow"/>
                <a:sym typeface="Barlow"/>
              </a:defRPr>
            </a:lvl6pPr>
            <a:lvl7pPr marL="3200400" marR="0" lvl="6" indent="-298450" algn="l" rtl="0">
              <a:lnSpc>
                <a:spcPct val="100000"/>
              </a:lnSpc>
              <a:spcBef>
                <a:spcPts val="1600"/>
              </a:spcBef>
              <a:spcAft>
                <a:spcPts val="0"/>
              </a:spcAft>
              <a:buClr>
                <a:schemeClr val="accent2"/>
              </a:buClr>
              <a:buSzPts val="1100"/>
              <a:buFont typeface="Muli"/>
              <a:buAutoNum type="arabicPeriod"/>
              <a:defRPr sz="1400" b="0" i="0" u="none" strike="noStrike" cap="none">
                <a:solidFill>
                  <a:schemeClr val="accent2"/>
                </a:solidFill>
                <a:latin typeface="Barlow"/>
                <a:ea typeface="Barlow"/>
                <a:cs typeface="Barlow"/>
                <a:sym typeface="Barlow"/>
              </a:defRPr>
            </a:lvl7pPr>
            <a:lvl8pPr marL="3657600" marR="0" lvl="7" indent="-298450" algn="l" rtl="0">
              <a:lnSpc>
                <a:spcPct val="100000"/>
              </a:lnSpc>
              <a:spcBef>
                <a:spcPts val="1600"/>
              </a:spcBef>
              <a:spcAft>
                <a:spcPts val="0"/>
              </a:spcAft>
              <a:buClr>
                <a:schemeClr val="accent2"/>
              </a:buClr>
              <a:buSzPts val="1100"/>
              <a:buFont typeface="Muli"/>
              <a:buAutoNum type="alphaLcPeriod"/>
              <a:defRPr sz="1400" b="0" i="0" u="none" strike="noStrike" cap="none">
                <a:solidFill>
                  <a:schemeClr val="accent2"/>
                </a:solidFill>
                <a:latin typeface="Barlow"/>
                <a:ea typeface="Barlow"/>
                <a:cs typeface="Barlow"/>
                <a:sym typeface="Barlow"/>
              </a:defRPr>
            </a:lvl8pPr>
            <a:lvl9pPr marL="4114800" marR="0" lvl="8" indent="-298450" algn="l" rtl="0">
              <a:lnSpc>
                <a:spcPct val="100000"/>
              </a:lnSpc>
              <a:spcBef>
                <a:spcPts val="1600"/>
              </a:spcBef>
              <a:spcAft>
                <a:spcPts val="1600"/>
              </a:spcAft>
              <a:buClr>
                <a:schemeClr val="accent2"/>
              </a:buClr>
              <a:buSzPts val="1100"/>
              <a:buFont typeface="Muli"/>
              <a:buAutoNum type="romanLcPeriod"/>
              <a:defRPr sz="1400" b="0" i="0" u="none" strike="noStrike" cap="none">
                <a:solidFill>
                  <a:schemeClr val="accent2"/>
                </a:solidFill>
                <a:latin typeface="Barlow"/>
                <a:ea typeface="Barlow"/>
                <a:cs typeface="Barlow"/>
                <a:sym typeface="Barlow"/>
              </a:defRPr>
            </a:lvl9pPr>
          </a:lstStyle>
          <a:p>
            <a:pPr marL="0" indent="0">
              <a:buClr>
                <a:schemeClr val="dk1"/>
              </a:buClr>
              <a:buFont typeface="Arial"/>
              <a:buNone/>
            </a:pPr>
            <a:r>
              <a:rPr lang="en-US" b="1" dirty="0">
                <a:solidFill>
                  <a:schemeClr val="accent3"/>
                </a:solidFill>
                <a:latin typeface="Barlow" panose="00000500000000000000" pitchFamily="2" charset="-94"/>
              </a:rPr>
              <a:t>Mount and Blade 2: </a:t>
            </a:r>
            <a:r>
              <a:rPr lang="en-US" b="1" dirty="0" err="1">
                <a:solidFill>
                  <a:schemeClr val="accent3"/>
                </a:solidFill>
                <a:latin typeface="Barlow" panose="00000500000000000000" pitchFamily="2" charset="-94"/>
              </a:rPr>
              <a:t>Bannerlord</a:t>
            </a:r>
            <a:r>
              <a:rPr lang="en-US" b="1" dirty="0">
                <a:solidFill>
                  <a:schemeClr val="accent3"/>
                </a:solidFill>
                <a:latin typeface="Barlow" panose="00000500000000000000" pitchFamily="2" charset="-94"/>
              </a:rPr>
              <a:t> </a:t>
            </a:r>
          </a:p>
        </p:txBody>
      </p:sp>
    </p:spTree>
    <p:extLst>
      <p:ext uri="{BB962C8B-B14F-4D97-AF65-F5344CB8AC3E}">
        <p14:creationId xmlns:p14="http://schemas.microsoft.com/office/powerpoint/2010/main" val="3621468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body" idx="1"/>
          </p:nvPr>
        </p:nvSpPr>
        <p:spPr>
          <a:xfrm>
            <a:off x="512786" y="1793081"/>
            <a:ext cx="7972846" cy="2218087"/>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Rendering lots</a:t>
            </a:r>
            <a:r>
              <a:rPr lang="tr-TR" sz="2400" b="1" dirty="0">
                <a:solidFill>
                  <a:schemeClr val="accent3"/>
                </a:solidFill>
                <a:latin typeface="Barlow" panose="00000500000000000000" pitchFamily="2" charset="-94"/>
              </a:rPr>
              <a:t> </a:t>
            </a:r>
            <a:r>
              <a:rPr lang="en-US" sz="2400" b="1" dirty="0">
                <a:solidFill>
                  <a:schemeClr val="accent3"/>
                </a:solidFill>
                <a:latin typeface="Barlow" panose="00000500000000000000" pitchFamily="2" charset="-94"/>
              </a:rPr>
              <a:t>game objects in the same scene</a:t>
            </a:r>
          </a:p>
          <a:p>
            <a:pPr marL="457200" lvl="0" indent="-317500" algn="l" rtl="0">
              <a:spcBef>
                <a:spcPts val="0"/>
              </a:spcBef>
              <a:spcAft>
                <a:spcPts val="0"/>
              </a:spcAft>
              <a:buClr>
                <a:schemeClr val="lt2"/>
              </a:buClr>
              <a:buSzPts val="1400"/>
              <a:buFont typeface="Barlow Light"/>
              <a:buChar char="●"/>
            </a:pPr>
            <a:r>
              <a:rPr lang="tr-TR" sz="2400" b="1" dirty="0">
                <a:solidFill>
                  <a:schemeClr val="accent3"/>
                </a:solidFill>
                <a:latin typeface="Barlow" panose="00000500000000000000" pitchFamily="2" charset="-94"/>
              </a:rPr>
              <a:t>Handling </a:t>
            </a:r>
            <a:r>
              <a:rPr lang="en-US" sz="2400" b="1" dirty="0">
                <a:solidFill>
                  <a:schemeClr val="accent3"/>
                </a:solidFill>
                <a:latin typeface="Barlow" panose="00000500000000000000" pitchFamily="2" charset="-94"/>
              </a:rPr>
              <a:t>many rigid bodies and collisions</a:t>
            </a:r>
            <a:endParaRPr lang="en-US" sz="2400" dirty="0">
              <a:solidFill>
                <a:srgbClr val="FFFFFF"/>
              </a:solidFill>
            </a:endParaRPr>
          </a:p>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Instantiating and rendering many particle effects such as blood and explosion</a:t>
            </a:r>
          </a:p>
          <a:p>
            <a:pPr marL="0" lvl="0" indent="0" algn="l" rtl="0">
              <a:spcBef>
                <a:spcPts val="0"/>
              </a:spcBef>
              <a:spcAft>
                <a:spcPts val="0"/>
              </a:spcAft>
              <a:buClr>
                <a:schemeClr val="dk1"/>
              </a:buClr>
              <a:buSzPts val="1100"/>
              <a:buFont typeface="Arial"/>
              <a:buNone/>
            </a:pPr>
            <a:endParaRPr lang="en-US" b="1" dirty="0">
              <a:solidFill>
                <a:schemeClr val="accent3"/>
              </a:solidFill>
              <a:latin typeface="Barlow" panose="00000500000000000000" pitchFamily="2" charset="-94"/>
            </a:endParaRPr>
          </a:p>
        </p:txBody>
      </p:sp>
      <p:sp>
        <p:nvSpPr>
          <p:cNvPr id="479" name="Google Shape;479;p31"/>
          <p:cNvSpPr txBox="1">
            <a:spLocks noGrp="1"/>
          </p:cNvSpPr>
          <p:nvPr>
            <p:ph type="ctrTitle"/>
          </p:nvPr>
        </p:nvSpPr>
        <p:spPr>
          <a:xfrm>
            <a:off x="3011424" y="458795"/>
            <a:ext cx="3492908"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TECHNICAL CHALLENGES</a:t>
            </a:r>
            <a:endParaRPr dirty="0"/>
          </a:p>
        </p:txBody>
      </p:sp>
    </p:spTree>
    <p:extLst>
      <p:ext uri="{BB962C8B-B14F-4D97-AF65-F5344CB8AC3E}">
        <p14:creationId xmlns:p14="http://schemas.microsoft.com/office/powerpoint/2010/main" val="314773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31"/>
          <p:cNvSpPr txBox="1">
            <a:spLocks noGrp="1"/>
          </p:cNvSpPr>
          <p:nvPr>
            <p:ph type="body" idx="1"/>
          </p:nvPr>
        </p:nvSpPr>
        <p:spPr>
          <a:xfrm>
            <a:off x="512786" y="1793081"/>
            <a:ext cx="7972846" cy="2218087"/>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Barlow Light"/>
              <a:buChar char="●"/>
            </a:pPr>
            <a:r>
              <a:rPr lang="tr-TR" sz="2400" b="1" dirty="0">
                <a:solidFill>
                  <a:schemeClr val="accent3"/>
                </a:solidFill>
                <a:latin typeface="Barlow" panose="00000500000000000000" pitchFamily="2" charset="-94"/>
              </a:rPr>
              <a:t>A </a:t>
            </a:r>
            <a:r>
              <a:rPr lang="en-US" sz="2400" b="1" dirty="0">
                <a:solidFill>
                  <a:schemeClr val="accent3"/>
                </a:solidFill>
                <a:latin typeface="Barlow" panose="00000500000000000000" pitchFamily="2" charset="-94"/>
              </a:rPr>
              <a:t>destructible castle built out of individual bricks</a:t>
            </a:r>
          </a:p>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Cannons firing cannonballs periodically</a:t>
            </a:r>
          </a:p>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Particle effects (smoke, explosion, fire) for cannons</a:t>
            </a:r>
          </a:p>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A high number of soldiers</a:t>
            </a:r>
          </a:p>
          <a:p>
            <a:pPr marL="457200" lvl="0" indent="-317500" algn="l" rtl="0">
              <a:spcBef>
                <a:spcPts val="0"/>
              </a:spcBef>
              <a:spcAft>
                <a:spcPts val="0"/>
              </a:spcAft>
              <a:buClr>
                <a:schemeClr val="lt2"/>
              </a:buClr>
              <a:buSzPts val="1400"/>
              <a:buFont typeface="Barlow Light"/>
              <a:buChar char="●"/>
            </a:pPr>
            <a:r>
              <a:rPr lang="en-US" sz="2400" b="1" dirty="0">
                <a:solidFill>
                  <a:schemeClr val="accent3"/>
                </a:solidFill>
                <a:latin typeface="Barlow" panose="00000500000000000000" pitchFamily="2" charset="-94"/>
              </a:rPr>
              <a:t>Particle effects (blood, magic) for weapons</a:t>
            </a:r>
            <a:endParaRPr lang="en-US" sz="2400" dirty="0">
              <a:solidFill>
                <a:srgbClr val="FFFFFF"/>
              </a:solidFill>
            </a:endParaRPr>
          </a:p>
        </p:txBody>
      </p:sp>
      <p:sp>
        <p:nvSpPr>
          <p:cNvPr id="479" name="Google Shape;479;p31"/>
          <p:cNvSpPr txBox="1">
            <a:spLocks noGrp="1"/>
          </p:cNvSpPr>
          <p:nvPr>
            <p:ph type="ctrTitle"/>
          </p:nvPr>
        </p:nvSpPr>
        <p:spPr>
          <a:xfrm>
            <a:off x="3011424" y="458795"/>
            <a:ext cx="3492908"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EXPERIMENT DESIGN</a:t>
            </a:r>
            <a:endParaRPr dirty="0"/>
          </a:p>
        </p:txBody>
      </p:sp>
    </p:spTree>
    <p:extLst>
      <p:ext uri="{BB962C8B-B14F-4D97-AF65-F5344CB8AC3E}">
        <p14:creationId xmlns:p14="http://schemas.microsoft.com/office/powerpoint/2010/main" val="1620940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107461" y="242888"/>
            <a:ext cx="2929078" cy="5786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OUR CONTROL PANEL</a:t>
            </a:r>
            <a:endParaRPr dirty="0"/>
          </a:p>
        </p:txBody>
      </p:sp>
      <p:pic>
        <p:nvPicPr>
          <p:cNvPr id="3" name="Resim 2">
            <a:extLst>
              <a:ext uri="{FF2B5EF4-FFF2-40B4-BE49-F238E27FC236}">
                <a16:creationId xmlns:a16="http://schemas.microsoft.com/office/drawing/2014/main" id="{8BB151FB-0EC7-85DE-C821-E512730438E6}"/>
              </a:ext>
            </a:extLst>
          </p:cNvPr>
          <p:cNvPicPr>
            <a:picLocks noChangeAspect="1"/>
          </p:cNvPicPr>
          <p:nvPr/>
        </p:nvPicPr>
        <p:blipFill>
          <a:blip r:embed="rId3"/>
          <a:stretch>
            <a:fillRect/>
          </a:stretch>
        </p:blipFill>
        <p:spPr>
          <a:xfrm>
            <a:off x="525860" y="1057274"/>
            <a:ext cx="8092279" cy="3536157"/>
          </a:xfrm>
          <a:prstGeom prst="rect">
            <a:avLst/>
          </a:prstGeom>
        </p:spPr>
      </p:pic>
    </p:spTree>
    <p:extLst>
      <p:ext uri="{BB962C8B-B14F-4D97-AF65-F5344CB8AC3E}">
        <p14:creationId xmlns:p14="http://schemas.microsoft.com/office/powerpoint/2010/main" val="1160474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9" name="Google Shape;479;p31"/>
          <p:cNvSpPr txBox="1">
            <a:spLocks noGrp="1"/>
          </p:cNvSpPr>
          <p:nvPr>
            <p:ph type="ctrTitle"/>
          </p:nvPr>
        </p:nvSpPr>
        <p:spPr>
          <a:xfrm>
            <a:off x="3657564" y="493847"/>
            <a:ext cx="1828870" cy="6384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BATTLEFIELD</a:t>
            </a:r>
            <a:endParaRPr dirty="0"/>
          </a:p>
        </p:txBody>
      </p:sp>
      <p:pic>
        <p:nvPicPr>
          <p:cNvPr id="3" name="Resim 2" descr="çim, dış mekan, gökyüzü, tarla, arazi, saha içeren bir resim&#10;&#10;Açıklama otomatik olarak oluşturuldu">
            <a:extLst>
              <a:ext uri="{FF2B5EF4-FFF2-40B4-BE49-F238E27FC236}">
                <a16:creationId xmlns:a16="http://schemas.microsoft.com/office/drawing/2014/main" id="{9837B3A8-B2BD-2738-8C2B-B4E5DC7A9AFF}"/>
              </a:ext>
            </a:extLst>
          </p:cNvPr>
          <p:cNvPicPr>
            <a:picLocks noChangeAspect="1"/>
          </p:cNvPicPr>
          <p:nvPr/>
        </p:nvPicPr>
        <p:blipFill>
          <a:blip r:embed="rId3"/>
          <a:stretch>
            <a:fillRect/>
          </a:stretch>
        </p:blipFill>
        <p:spPr>
          <a:xfrm>
            <a:off x="642908" y="1132332"/>
            <a:ext cx="7858184" cy="3442048"/>
          </a:xfrm>
          <a:prstGeom prst="rect">
            <a:avLst/>
          </a:prstGeom>
        </p:spPr>
      </p:pic>
    </p:spTree>
    <p:extLst>
      <p:ext uri="{BB962C8B-B14F-4D97-AF65-F5344CB8AC3E}">
        <p14:creationId xmlns:p14="http://schemas.microsoft.com/office/powerpoint/2010/main" val="2405901526"/>
      </p:ext>
    </p:extLst>
  </p:cSld>
  <p:clrMapOvr>
    <a:masterClrMapping/>
  </p:clrMapOvr>
</p:sld>
</file>

<file path=ppt/theme/theme1.xml><?xml version="1.0" encoding="utf-8"?>
<a:theme xmlns:a="http://schemas.openxmlformats.org/drawingml/2006/main" name="Geek Pride Day by Slidesgo">
  <a:themeElements>
    <a:clrScheme name="Simple Light">
      <a:dk1>
        <a:srgbClr val="6E3DCF"/>
      </a:dk1>
      <a:lt1>
        <a:srgbClr val="2EE6C4"/>
      </a:lt1>
      <a:dk2>
        <a:srgbClr val="FF0098"/>
      </a:dk2>
      <a:lt2>
        <a:srgbClr val="2D0066"/>
      </a:lt2>
      <a:accent1>
        <a:srgbClr val="20124D"/>
      </a:accent1>
      <a:accent2>
        <a:srgbClr val="FFFFFF"/>
      </a:accent2>
      <a:accent3>
        <a:srgbClr val="20124D"/>
      </a:accent3>
      <a:accent4>
        <a:srgbClr val="6E3DCF"/>
      </a:accent4>
      <a:accent5>
        <a:srgbClr val="2EE6C4"/>
      </a:accent5>
      <a:accent6>
        <a:srgbClr val="FF009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413</TotalTime>
  <Words>527</Words>
  <Application>Microsoft Office PowerPoint</Application>
  <PresentationFormat>Ekran Gösterisi (16:9)</PresentationFormat>
  <Paragraphs>95</Paragraphs>
  <Slides>36</Slides>
  <Notes>36</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36</vt:i4>
      </vt:variant>
    </vt:vector>
  </HeadingPairs>
  <TitlesOfParts>
    <vt:vector size="44" baseType="lpstr">
      <vt:lpstr>Bahiana</vt:lpstr>
      <vt:lpstr>Arial</vt:lpstr>
      <vt:lpstr>Fira Sans Extra Condensed Medium</vt:lpstr>
      <vt:lpstr>Barlow</vt:lpstr>
      <vt:lpstr>Muli</vt:lpstr>
      <vt:lpstr>Barlow Light</vt:lpstr>
      <vt:lpstr>Squada One</vt:lpstr>
      <vt:lpstr>Geek Pride Day by Slidesgo</vt:lpstr>
      <vt:lpstr>CMPE 485 TERM PROJECT</vt:lpstr>
      <vt:lpstr>ACTION ADVENTURE</vt:lpstr>
      <vt:lpstr>MOST POPULAR VIDEO GAME GENRES</vt:lpstr>
      <vt:lpstr>BATTLEFIELD SIMULATION</vt:lpstr>
      <vt:lpstr>REALISM VS PERFORMANCE</vt:lpstr>
      <vt:lpstr>TECHNICAL CHALLENGES</vt:lpstr>
      <vt:lpstr>EXPERIMENT DESIGN</vt:lpstr>
      <vt:lpstr>OUR CONTROL PANEL</vt:lpstr>
      <vt:lpstr>BATTLEFIELD</vt:lpstr>
      <vt:lpstr>HOW TO IMPROVE?</vt:lpstr>
      <vt:lpstr>OBJECT POOLING</vt:lpstr>
      <vt:lpstr>THE CURSE OF FRAGMENTATION</vt:lpstr>
      <vt:lpstr>DATA LOCALITY</vt:lpstr>
      <vt:lpstr>OCCLUSION CULLING</vt:lpstr>
      <vt:lpstr>OCCLUSION CULLING</vt:lpstr>
      <vt:lpstr>OCCLUSION CULLING</vt:lpstr>
      <vt:lpstr>GPU INSTANCING</vt:lpstr>
      <vt:lpstr>GPU INSTANCING</vt:lpstr>
      <vt:lpstr>LEVEL OF DETAIL (LOD)</vt:lpstr>
      <vt:lpstr>LEVEL OF DETAIL (LOD)</vt:lpstr>
      <vt:lpstr>EXPERIMENT 1</vt:lpstr>
      <vt:lpstr>RESULTS 1</vt:lpstr>
      <vt:lpstr>RESULTS 1</vt:lpstr>
      <vt:lpstr>EXPERIMENT 2</vt:lpstr>
      <vt:lpstr>RESULTS 2</vt:lpstr>
      <vt:lpstr>RESULTS 2</vt:lpstr>
      <vt:lpstr>RESULTS 2</vt:lpstr>
      <vt:lpstr>RESULTS 2</vt:lpstr>
      <vt:lpstr>EXPERIMENT 3</vt:lpstr>
      <vt:lpstr>RESULTS 3</vt:lpstr>
      <vt:lpstr>RESULTS 3</vt:lpstr>
      <vt:lpstr>EXPERIMENT 4</vt:lpstr>
      <vt:lpstr>RESULTS 4</vt:lpstr>
      <vt:lpstr>RESULTS 4</vt:lpstr>
      <vt:lpstr>RESULTS 4</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CMPE 485 TERM PROJECT</dc:title>
  <cp:lastModifiedBy>Mehmet Süzer</cp:lastModifiedBy>
  <cp:revision>17</cp:revision>
  <dcterms:modified xsi:type="dcterms:W3CDTF">2024-05-14T14:44:17Z</dcterms:modified>
</cp:coreProperties>
</file>